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14"/>
  </p:notesMasterIdLst>
  <p:handoutMasterIdLst>
    <p:handoutMasterId r:id="rId15"/>
  </p:handoutMasterIdLst>
  <p:sldIdLst>
    <p:sldId id="289" r:id="rId5"/>
    <p:sldId id="296" r:id="rId6"/>
    <p:sldId id="323" r:id="rId7"/>
    <p:sldId id="324" r:id="rId8"/>
    <p:sldId id="326" r:id="rId9"/>
    <p:sldId id="291" r:id="rId10"/>
    <p:sldId id="278" r:id="rId11"/>
    <p:sldId id="325" r:id="rId12"/>
    <p:sldId id="29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13" orient="horz" pos="216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0A2"/>
    <a:srgbClr val="404040"/>
  </p:clrMru>
  <p:extLst>
    <p:ext uri="{E76CE94A-603C-4142-B9EB-6D1370010A27}">
      <p14:discardImageEditData xmlns:p14="http://schemas.microsoft.com/office/powerpoint/2010/main" val="1"/>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70"/>
  </p:normalViewPr>
  <p:slideViewPr>
    <p:cSldViewPr snapToGrid="0">
      <p:cViewPr varScale="1">
        <p:scale>
          <a:sx n="86" d="100"/>
          <a:sy n="86" d="100"/>
        </p:scale>
        <p:origin x="562" y="67"/>
      </p:cViewPr>
      <p:guideLst>
        <p:guide pos="3840"/>
        <p:guide orient="horz" pos="2160"/>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18" Type="http://schemas.openxmlformats.org/officeDocument/2006/relationships/viewProps" Target="viewProps.xml" /><Relationship Id="rId3" Type="http://schemas.openxmlformats.org/officeDocument/2006/relationships/customXml" Target="../customXml/item3.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presProps" Target="presProps.xml" /><Relationship Id="rId2" Type="http://schemas.openxmlformats.org/officeDocument/2006/relationships/customXml" Target="../customXml/item2.xml" /><Relationship Id="rId16" Type="http://schemas.openxmlformats.org/officeDocument/2006/relationships/commentAuthors" Target="commentAuthors.xml" /><Relationship Id="rId20" Type="http://schemas.openxmlformats.org/officeDocument/2006/relationships/tableStyles" Target="tableStyles.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5" Type="http://schemas.openxmlformats.org/officeDocument/2006/relationships/slide" Target="slides/slide1.xml" /><Relationship Id="rId15" Type="http://schemas.openxmlformats.org/officeDocument/2006/relationships/handoutMaster" Target="handoutMasters/handoutMaster1.xml" /><Relationship Id="rId10" Type="http://schemas.openxmlformats.org/officeDocument/2006/relationships/slide" Target="slides/slide6.xml" /><Relationship Id="rId19" Type="http://schemas.openxmlformats.org/officeDocument/2006/relationships/theme" Target="theme/theme1.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notesMaster" Target="notesMasters/notesMaster1.xml" /></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3A8456B-2FE8-4A24-B131-74788873B71E}" type="doc">
      <dgm:prSet loTypeId="urn:microsoft.com/office/officeart/2008/layout/VerticalCurvedList" loCatId="list" qsTypeId="urn:microsoft.com/office/officeart/2005/8/quickstyle/3d2" qsCatId="3D" csTypeId="urn:microsoft.com/office/officeart/2005/8/colors/accent3_2" csCatId="accent3" phldr="1"/>
      <dgm:spPr/>
      <dgm:t>
        <a:bodyPr/>
        <a:lstStyle/>
        <a:p>
          <a:endParaRPr lang="en-IN"/>
        </a:p>
      </dgm:t>
    </dgm:pt>
    <dgm:pt modelId="{EF153795-0CD4-412C-A6C5-64FB7339C0D2}">
      <dgm:prSet phldrT="[Text]"/>
      <dgm:spPr/>
      <dgm:t>
        <a:bodyPr/>
        <a:lstStyle/>
        <a:p>
          <a:r>
            <a:rPr lang="en-IN" dirty="0">
              <a:solidFill>
                <a:schemeClr val="bg1"/>
              </a:solidFill>
              <a:latin typeface="+mj-lt"/>
            </a:rPr>
            <a:t>Introduction</a:t>
          </a:r>
        </a:p>
      </dgm:t>
    </dgm:pt>
    <dgm:pt modelId="{86A51E84-027C-4C9F-B7E5-43DA4C9620F3}" type="parTrans" cxnId="{79C90BC1-5247-4702-A955-44C1E1BD8061}">
      <dgm:prSet/>
      <dgm:spPr/>
      <dgm:t>
        <a:bodyPr/>
        <a:lstStyle/>
        <a:p>
          <a:endParaRPr lang="en-IN"/>
        </a:p>
      </dgm:t>
    </dgm:pt>
    <dgm:pt modelId="{64098F7C-4E1A-4C14-9C89-E81413AE7851}" type="sibTrans" cxnId="{79C90BC1-5247-4702-A955-44C1E1BD8061}">
      <dgm:prSet/>
      <dgm:spPr/>
      <dgm:t>
        <a:bodyPr/>
        <a:lstStyle/>
        <a:p>
          <a:endParaRPr lang="en-IN"/>
        </a:p>
      </dgm:t>
    </dgm:pt>
    <dgm:pt modelId="{9FA15067-660F-4775-9154-3565061FBEA6}">
      <dgm:prSet phldrT="[Text]"/>
      <dgm:spPr/>
      <dgm:t>
        <a:bodyPr/>
        <a:lstStyle/>
        <a:p>
          <a:r>
            <a:rPr lang="en-IN" dirty="0">
              <a:solidFill>
                <a:schemeClr val="bg1"/>
              </a:solidFill>
              <a:latin typeface="+mj-lt"/>
            </a:rPr>
            <a:t>Purpose</a:t>
          </a:r>
        </a:p>
      </dgm:t>
    </dgm:pt>
    <dgm:pt modelId="{22E9FBB0-A734-439A-BF14-EBA6F1742B0A}" type="parTrans" cxnId="{9BE4776C-BF54-4326-8965-A0E371CEA765}">
      <dgm:prSet/>
      <dgm:spPr/>
      <dgm:t>
        <a:bodyPr/>
        <a:lstStyle/>
        <a:p>
          <a:endParaRPr lang="en-IN"/>
        </a:p>
      </dgm:t>
    </dgm:pt>
    <dgm:pt modelId="{69140EC5-ABF2-4137-AD30-6147D5201CE4}" type="sibTrans" cxnId="{9BE4776C-BF54-4326-8965-A0E371CEA765}">
      <dgm:prSet/>
      <dgm:spPr/>
      <dgm:t>
        <a:bodyPr/>
        <a:lstStyle/>
        <a:p>
          <a:endParaRPr lang="en-IN"/>
        </a:p>
      </dgm:t>
    </dgm:pt>
    <dgm:pt modelId="{CE192D39-7AF4-49ED-A489-80A9426F9B40}">
      <dgm:prSet phldrT="[Text]"/>
      <dgm:spPr/>
      <dgm:t>
        <a:bodyPr/>
        <a:lstStyle/>
        <a:p>
          <a:r>
            <a:rPr lang="en-IN" dirty="0">
              <a:solidFill>
                <a:schemeClr val="bg1"/>
              </a:solidFill>
              <a:latin typeface="+mj-lt"/>
            </a:rPr>
            <a:t>Composite Structure Diagram at a Glance</a:t>
          </a:r>
        </a:p>
      </dgm:t>
    </dgm:pt>
    <dgm:pt modelId="{FCBFB70E-8AE1-41E0-BB7A-EFCC722E3DA4}" type="parTrans" cxnId="{CC4188E6-0FD7-49A4-8C7D-6CDFAAFB34CB}">
      <dgm:prSet/>
      <dgm:spPr/>
      <dgm:t>
        <a:bodyPr/>
        <a:lstStyle/>
        <a:p>
          <a:endParaRPr lang="en-IN"/>
        </a:p>
      </dgm:t>
    </dgm:pt>
    <dgm:pt modelId="{EE14E028-222B-4291-B632-316F3AE97980}" type="sibTrans" cxnId="{CC4188E6-0FD7-49A4-8C7D-6CDFAAFB34CB}">
      <dgm:prSet/>
      <dgm:spPr/>
      <dgm:t>
        <a:bodyPr/>
        <a:lstStyle/>
        <a:p>
          <a:endParaRPr lang="en-IN"/>
        </a:p>
      </dgm:t>
    </dgm:pt>
    <dgm:pt modelId="{57389FA6-085B-42DF-A5C0-392EDCE71C5E}">
      <dgm:prSet phldrT="[Text]"/>
      <dgm:spPr/>
      <dgm:t>
        <a:bodyPr/>
        <a:lstStyle/>
        <a:p>
          <a:r>
            <a:rPr lang="en-IN" dirty="0">
              <a:solidFill>
                <a:schemeClr val="bg1"/>
              </a:solidFill>
              <a:latin typeface="+mj-lt"/>
            </a:rPr>
            <a:t>Class diagram vs Composite structure diagram</a:t>
          </a:r>
        </a:p>
      </dgm:t>
    </dgm:pt>
    <dgm:pt modelId="{79881038-6589-4C13-8E0D-550426E90CE7}" type="parTrans" cxnId="{93F9C87E-40F6-4664-9F7A-A3F9515B7973}">
      <dgm:prSet/>
      <dgm:spPr/>
      <dgm:t>
        <a:bodyPr/>
        <a:lstStyle/>
        <a:p>
          <a:endParaRPr lang="en-IN"/>
        </a:p>
      </dgm:t>
    </dgm:pt>
    <dgm:pt modelId="{E87A6252-C9C0-4862-A055-DB211F36DA5D}" type="sibTrans" cxnId="{93F9C87E-40F6-4664-9F7A-A3F9515B7973}">
      <dgm:prSet/>
      <dgm:spPr/>
      <dgm:t>
        <a:bodyPr/>
        <a:lstStyle/>
        <a:p>
          <a:endParaRPr lang="en-IN"/>
        </a:p>
      </dgm:t>
    </dgm:pt>
    <dgm:pt modelId="{0ACE4AEE-7932-4B3A-802F-287325181E8F}">
      <dgm:prSet phldrT="[Text]"/>
      <dgm:spPr/>
      <dgm:t>
        <a:bodyPr/>
        <a:lstStyle/>
        <a:p>
          <a:r>
            <a:rPr lang="en-IN" dirty="0">
              <a:solidFill>
                <a:schemeClr val="bg1"/>
              </a:solidFill>
              <a:latin typeface="+mj-lt"/>
            </a:rPr>
            <a:t> Composite Structure Diagram Example</a:t>
          </a:r>
        </a:p>
      </dgm:t>
    </dgm:pt>
    <dgm:pt modelId="{AE4B8032-B5DA-4EA5-BB9C-397336CFF888}" type="parTrans" cxnId="{E7D27560-159C-4290-86F0-8227840DB678}">
      <dgm:prSet/>
      <dgm:spPr/>
      <dgm:t>
        <a:bodyPr/>
        <a:lstStyle/>
        <a:p>
          <a:endParaRPr lang="en-IN"/>
        </a:p>
      </dgm:t>
    </dgm:pt>
    <dgm:pt modelId="{CE0C27B6-D490-45BF-8CFE-CCEF05AC5AA7}" type="sibTrans" cxnId="{E7D27560-159C-4290-86F0-8227840DB678}">
      <dgm:prSet/>
      <dgm:spPr/>
      <dgm:t>
        <a:bodyPr/>
        <a:lstStyle/>
        <a:p>
          <a:endParaRPr lang="en-IN"/>
        </a:p>
      </dgm:t>
    </dgm:pt>
    <dgm:pt modelId="{D928ACCF-C28C-4020-8AB2-11D18A2AEA00}">
      <dgm:prSet phldrT="[Text]"/>
      <dgm:spPr/>
      <dgm:t>
        <a:bodyPr/>
        <a:lstStyle/>
        <a:p>
          <a:r>
            <a:rPr lang="en-IN" dirty="0">
              <a:solidFill>
                <a:schemeClr val="bg1"/>
              </a:solidFill>
              <a:latin typeface="+mj-lt"/>
            </a:rPr>
            <a:t>Conclusion</a:t>
          </a:r>
        </a:p>
      </dgm:t>
    </dgm:pt>
    <dgm:pt modelId="{3A034744-602B-4A49-B315-CC34E82D0191}" type="parTrans" cxnId="{B84640BC-DE2F-4EF8-BDC4-4999EC6C91BD}">
      <dgm:prSet/>
      <dgm:spPr/>
      <dgm:t>
        <a:bodyPr/>
        <a:lstStyle/>
        <a:p>
          <a:endParaRPr lang="en-IN"/>
        </a:p>
      </dgm:t>
    </dgm:pt>
    <dgm:pt modelId="{A504B3EC-C32A-4682-A0F9-D7BDD23331B1}" type="sibTrans" cxnId="{B84640BC-DE2F-4EF8-BDC4-4999EC6C91BD}">
      <dgm:prSet/>
      <dgm:spPr/>
      <dgm:t>
        <a:bodyPr/>
        <a:lstStyle/>
        <a:p>
          <a:endParaRPr lang="en-IN"/>
        </a:p>
      </dgm:t>
    </dgm:pt>
    <dgm:pt modelId="{877121B5-04F1-48EB-A5E6-C33E5D897951}" type="pres">
      <dgm:prSet presAssocID="{E3A8456B-2FE8-4A24-B131-74788873B71E}" presName="Name0" presStyleCnt="0">
        <dgm:presLayoutVars>
          <dgm:chMax val="7"/>
          <dgm:chPref val="7"/>
          <dgm:dir/>
        </dgm:presLayoutVars>
      </dgm:prSet>
      <dgm:spPr/>
    </dgm:pt>
    <dgm:pt modelId="{0777C419-7817-47D5-8C6A-2A1D16000BBE}" type="pres">
      <dgm:prSet presAssocID="{E3A8456B-2FE8-4A24-B131-74788873B71E}" presName="Name1" presStyleCnt="0"/>
      <dgm:spPr/>
    </dgm:pt>
    <dgm:pt modelId="{66447978-F5E6-476E-9D9C-1E6A36AB6B35}" type="pres">
      <dgm:prSet presAssocID="{E3A8456B-2FE8-4A24-B131-74788873B71E}" presName="cycle" presStyleCnt="0"/>
      <dgm:spPr/>
    </dgm:pt>
    <dgm:pt modelId="{8676E86C-5513-4301-AB7A-3EEB5FA00E7F}" type="pres">
      <dgm:prSet presAssocID="{E3A8456B-2FE8-4A24-B131-74788873B71E}" presName="srcNode" presStyleLbl="node1" presStyleIdx="0" presStyleCnt="6"/>
      <dgm:spPr/>
    </dgm:pt>
    <dgm:pt modelId="{2591AD30-84B1-4223-BD47-E03F8DAD2AFE}" type="pres">
      <dgm:prSet presAssocID="{E3A8456B-2FE8-4A24-B131-74788873B71E}" presName="conn" presStyleLbl="parChTrans1D2" presStyleIdx="0" presStyleCnt="1"/>
      <dgm:spPr/>
    </dgm:pt>
    <dgm:pt modelId="{CA55DFFC-1FB7-4D73-9659-8A18C696F0CE}" type="pres">
      <dgm:prSet presAssocID="{E3A8456B-2FE8-4A24-B131-74788873B71E}" presName="extraNode" presStyleLbl="node1" presStyleIdx="0" presStyleCnt="6"/>
      <dgm:spPr/>
    </dgm:pt>
    <dgm:pt modelId="{81074691-EC32-4396-A3F7-564BE53B536F}" type="pres">
      <dgm:prSet presAssocID="{E3A8456B-2FE8-4A24-B131-74788873B71E}" presName="dstNode" presStyleLbl="node1" presStyleIdx="0" presStyleCnt="6"/>
      <dgm:spPr/>
    </dgm:pt>
    <dgm:pt modelId="{AB97270F-534D-478F-BC74-DF8993955634}" type="pres">
      <dgm:prSet presAssocID="{EF153795-0CD4-412C-A6C5-64FB7339C0D2}" presName="text_1" presStyleLbl="node1" presStyleIdx="0" presStyleCnt="6">
        <dgm:presLayoutVars>
          <dgm:bulletEnabled val="1"/>
        </dgm:presLayoutVars>
      </dgm:prSet>
      <dgm:spPr/>
    </dgm:pt>
    <dgm:pt modelId="{84AEFA52-8401-43D7-9144-3913F399EFA1}" type="pres">
      <dgm:prSet presAssocID="{EF153795-0CD4-412C-A6C5-64FB7339C0D2}" presName="accent_1" presStyleCnt="0"/>
      <dgm:spPr/>
    </dgm:pt>
    <dgm:pt modelId="{B5027859-A0FB-4880-8E7B-A131352D4952}" type="pres">
      <dgm:prSet presAssocID="{EF153795-0CD4-412C-A6C5-64FB7339C0D2}" presName="accentRepeatNode" presStyleLbl="solidFgAcc1" presStyleIdx="0" presStyleCnt="6"/>
      <dgm:spPr/>
    </dgm:pt>
    <dgm:pt modelId="{6EE58D81-5DFB-46A7-9A05-6C6D5F47075C}" type="pres">
      <dgm:prSet presAssocID="{9FA15067-660F-4775-9154-3565061FBEA6}" presName="text_2" presStyleLbl="node1" presStyleIdx="1" presStyleCnt="6">
        <dgm:presLayoutVars>
          <dgm:bulletEnabled val="1"/>
        </dgm:presLayoutVars>
      </dgm:prSet>
      <dgm:spPr/>
    </dgm:pt>
    <dgm:pt modelId="{90C9E15E-E752-4B00-B57C-6480A9B641C0}" type="pres">
      <dgm:prSet presAssocID="{9FA15067-660F-4775-9154-3565061FBEA6}" presName="accent_2" presStyleCnt="0"/>
      <dgm:spPr/>
    </dgm:pt>
    <dgm:pt modelId="{A76119EF-6F72-47B7-87BE-78B8DDB4266A}" type="pres">
      <dgm:prSet presAssocID="{9FA15067-660F-4775-9154-3565061FBEA6}" presName="accentRepeatNode" presStyleLbl="solidFgAcc1" presStyleIdx="1" presStyleCnt="6"/>
      <dgm:spPr/>
    </dgm:pt>
    <dgm:pt modelId="{1B315749-EACF-496E-A7AB-925DA4AC6EEB}" type="pres">
      <dgm:prSet presAssocID="{57389FA6-085B-42DF-A5C0-392EDCE71C5E}" presName="text_3" presStyleLbl="node1" presStyleIdx="2" presStyleCnt="6">
        <dgm:presLayoutVars>
          <dgm:bulletEnabled val="1"/>
        </dgm:presLayoutVars>
      </dgm:prSet>
      <dgm:spPr/>
    </dgm:pt>
    <dgm:pt modelId="{7786AE96-046F-4EF8-8D99-D033608B7541}" type="pres">
      <dgm:prSet presAssocID="{57389FA6-085B-42DF-A5C0-392EDCE71C5E}" presName="accent_3" presStyleCnt="0"/>
      <dgm:spPr/>
    </dgm:pt>
    <dgm:pt modelId="{5C94307E-A843-454E-AFF7-8907CB9934F2}" type="pres">
      <dgm:prSet presAssocID="{57389FA6-085B-42DF-A5C0-392EDCE71C5E}" presName="accentRepeatNode" presStyleLbl="solidFgAcc1" presStyleIdx="2" presStyleCnt="6" custLinFactNeighborX="-944" custLinFactNeighborY="584"/>
      <dgm:spPr/>
    </dgm:pt>
    <dgm:pt modelId="{DDD6AE2B-F3F6-40D5-91E3-2D5796091A2C}" type="pres">
      <dgm:prSet presAssocID="{CE192D39-7AF4-49ED-A489-80A9426F9B40}" presName="text_4" presStyleLbl="node1" presStyleIdx="3" presStyleCnt="6">
        <dgm:presLayoutVars>
          <dgm:bulletEnabled val="1"/>
        </dgm:presLayoutVars>
      </dgm:prSet>
      <dgm:spPr/>
    </dgm:pt>
    <dgm:pt modelId="{67D9ADE1-F403-4B56-A6F8-090071675F03}" type="pres">
      <dgm:prSet presAssocID="{CE192D39-7AF4-49ED-A489-80A9426F9B40}" presName="accent_4" presStyleCnt="0"/>
      <dgm:spPr/>
    </dgm:pt>
    <dgm:pt modelId="{4E9E53D1-93C6-4F4F-A60F-857F9095FA71}" type="pres">
      <dgm:prSet presAssocID="{CE192D39-7AF4-49ED-A489-80A9426F9B40}" presName="accentRepeatNode" presStyleLbl="solidFgAcc1" presStyleIdx="3" presStyleCnt="6"/>
      <dgm:spPr/>
    </dgm:pt>
    <dgm:pt modelId="{076E7009-F4BA-42A7-8CDC-4A76EC045CCC}" type="pres">
      <dgm:prSet presAssocID="{0ACE4AEE-7932-4B3A-802F-287325181E8F}" presName="text_5" presStyleLbl="node1" presStyleIdx="4" presStyleCnt="6">
        <dgm:presLayoutVars>
          <dgm:bulletEnabled val="1"/>
        </dgm:presLayoutVars>
      </dgm:prSet>
      <dgm:spPr/>
    </dgm:pt>
    <dgm:pt modelId="{B0AACCBD-BCE6-4A2F-9C93-93800FBB139A}" type="pres">
      <dgm:prSet presAssocID="{0ACE4AEE-7932-4B3A-802F-287325181E8F}" presName="accent_5" presStyleCnt="0"/>
      <dgm:spPr/>
    </dgm:pt>
    <dgm:pt modelId="{34D1A9CA-95D2-4DDB-991B-3BAC364ECB7C}" type="pres">
      <dgm:prSet presAssocID="{0ACE4AEE-7932-4B3A-802F-287325181E8F}" presName="accentRepeatNode" presStyleLbl="solidFgAcc1" presStyleIdx="4" presStyleCnt="6"/>
      <dgm:spPr/>
    </dgm:pt>
    <dgm:pt modelId="{87925541-A5F7-47B6-A897-94F2B32EC138}" type="pres">
      <dgm:prSet presAssocID="{D928ACCF-C28C-4020-8AB2-11D18A2AEA00}" presName="text_6" presStyleLbl="node1" presStyleIdx="5" presStyleCnt="6">
        <dgm:presLayoutVars>
          <dgm:bulletEnabled val="1"/>
        </dgm:presLayoutVars>
      </dgm:prSet>
      <dgm:spPr/>
    </dgm:pt>
    <dgm:pt modelId="{D1BF1BDC-60C9-47EE-A049-40C1C47D54CE}" type="pres">
      <dgm:prSet presAssocID="{D928ACCF-C28C-4020-8AB2-11D18A2AEA00}" presName="accent_6" presStyleCnt="0"/>
      <dgm:spPr/>
    </dgm:pt>
    <dgm:pt modelId="{35913F34-5FEC-40BD-9FEF-6C78CE53D294}" type="pres">
      <dgm:prSet presAssocID="{D928ACCF-C28C-4020-8AB2-11D18A2AEA00}" presName="accentRepeatNode" presStyleLbl="solidFgAcc1" presStyleIdx="5" presStyleCnt="6"/>
      <dgm:spPr/>
    </dgm:pt>
  </dgm:ptLst>
  <dgm:cxnLst>
    <dgm:cxn modelId="{0BBCC608-529B-4FA0-B95D-B90737682598}" type="presOf" srcId="{CE192D39-7AF4-49ED-A489-80A9426F9B40}" destId="{DDD6AE2B-F3F6-40D5-91E3-2D5796091A2C}" srcOrd="0" destOrd="0" presId="urn:microsoft.com/office/officeart/2008/layout/VerticalCurvedList"/>
    <dgm:cxn modelId="{27D3D93A-D963-4EF8-85F7-39D280835A33}" type="presOf" srcId="{0ACE4AEE-7932-4B3A-802F-287325181E8F}" destId="{076E7009-F4BA-42A7-8CDC-4A76EC045CCC}" srcOrd="0" destOrd="0" presId="urn:microsoft.com/office/officeart/2008/layout/VerticalCurvedList"/>
    <dgm:cxn modelId="{E7D27560-159C-4290-86F0-8227840DB678}" srcId="{E3A8456B-2FE8-4A24-B131-74788873B71E}" destId="{0ACE4AEE-7932-4B3A-802F-287325181E8F}" srcOrd="4" destOrd="0" parTransId="{AE4B8032-B5DA-4EA5-BB9C-397336CFF888}" sibTransId="{CE0C27B6-D490-45BF-8CFE-CCEF05AC5AA7}"/>
    <dgm:cxn modelId="{D02B1F44-56A0-4AC2-A835-55CE8CF71432}" type="presOf" srcId="{E3A8456B-2FE8-4A24-B131-74788873B71E}" destId="{877121B5-04F1-48EB-A5E6-C33E5D897951}" srcOrd="0" destOrd="0" presId="urn:microsoft.com/office/officeart/2008/layout/VerticalCurvedList"/>
    <dgm:cxn modelId="{B4636D49-58DE-4A7E-AC42-1E3AA4876811}" type="presOf" srcId="{64098F7C-4E1A-4C14-9C89-E81413AE7851}" destId="{2591AD30-84B1-4223-BD47-E03F8DAD2AFE}" srcOrd="0" destOrd="0" presId="urn:microsoft.com/office/officeart/2008/layout/VerticalCurvedList"/>
    <dgm:cxn modelId="{9BE4776C-BF54-4326-8965-A0E371CEA765}" srcId="{E3A8456B-2FE8-4A24-B131-74788873B71E}" destId="{9FA15067-660F-4775-9154-3565061FBEA6}" srcOrd="1" destOrd="0" parTransId="{22E9FBB0-A734-439A-BF14-EBA6F1742B0A}" sibTransId="{69140EC5-ABF2-4137-AD30-6147D5201CE4}"/>
    <dgm:cxn modelId="{93F9C87E-40F6-4664-9F7A-A3F9515B7973}" srcId="{E3A8456B-2FE8-4A24-B131-74788873B71E}" destId="{57389FA6-085B-42DF-A5C0-392EDCE71C5E}" srcOrd="2" destOrd="0" parTransId="{79881038-6589-4C13-8E0D-550426E90CE7}" sibTransId="{E87A6252-C9C0-4862-A055-DB211F36DA5D}"/>
    <dgm:cxn modelId="{1DC21B7F-3962-4B46-8116-183156738D0F}" type="presOf" srcId="{9FA15067-660F-4775-9154-3565061FBEA6}" destId="{6EE58D81-5DFB-46A7-9A05-6C6D5F47075C}" srcOrd="0" destOrd="0" presId="urn:microsoft.com/office/officeart/2008/layout/VerticalCurvedList"/>
    <dgm:cxn modelId="{C2566788-75FD-4307-8610-F2962C2B45A0}" type="presOf" srcId="{57389FA6-085B-42DF-A5C0-392EDCE71C5E}" destId="{1B315749-EACF-496E-A7AB-925DA4AC6EEB}" srcOrd="0" destOrd="0" presId="urn:microsoft.com/office/officeart/2008/layout/VerticalCurvedList"/>
    <dgm:cxn modelId="{83036099-7B87-4990-974E-BCD4A7B72411}" type="presOf" srcId="{D928ACCF-C28C-4020-8AB2-11D18A2AEA00}" destId="{87925541-A5F7-47B6-A897-94F2B32EC138}" srcOrd="0" destOrd="0" presId="urn:microsoft.com/office/officeart/2008/layout/VerticalCurvedList"/>
    <dgm:cxn modelId="{B84640BC-DE2F-4EF8-BDC4-4999EC6C91BD}" srcId="{E3A8456B-2FE8-4A24-B131-74788873B71E}" destId="{D928ACCF-C28C-4020-8AB2-11D18A2AEA00}" srcOrd="5" destOrd="0" parTransId="{3A034744-602B-4A49-B315-CC34E82D0191}" sibTransId="{A504B3EC-C32A-4682-A0F9-D7BDD23331B1}"/>
    <dgm:cxn modelId="{79C90BC1-5247-4702-A955-44C1E1BD8061}" srcId="{E3A8456B-2FE8-4A24-B131-74788873B71E}" destId="{EF153795-0CD4-412C-A6C5-64FB7339C0D2}" srcOrd="0" destOrd="0" parTransId="{86A51E84-027C-4C9F-B7E5-43DA4C9620F3}" sibTransId="{64098F7C-4E1A-4C14-9C89-E81413AE7851}"/>
    <dgm:cxn modelId="{3F7F68D7-78AB-4276-B7E2-C6E68617201A}" type="presOf" srcId="{EF153795-0CD4-412C-A6C5-64FB7339C0D2}" destId="{AB97270F-534D-478F-BC74-DF8993955634}" srcOrd="0" destOrd="0" presId="urn:microsoft.com/office/officeart/2008/layout/VerticalCurvedList"/>
    <dgm:cxn modelId="{CC4188E6-0FD7-49A4-8C7D-6CDFAAFB34CB}" srcId="{E3A8456B-2FE8-4A24-B131-74788873B71E}" destId="{CE192D39-7AF4-49ED-A489-80A9426F9B40}" srcOrd="3" destOrd="0" parTransId="{FCBFB70E-8AE1-41E0-BB7A-EFCC722E3DA4}" sibTransId="{EE14E028-222B-4291-B632-316F3AE97980}"/>
    <dgm:cxn modelId="{DAC4DFE3-4D0C-4785-B6ED-175FB84986CA}" type="presParOf" srcId="{877121B5-04F1-48EB-A5E6-C33E5D897951}" destId="{0777C419-7817-47D5-8C6A-2A1D16000BBE}" srcOrd="0" destOrd="0" presId="urn:microsoft.com/office/officeart/2008/layout/VerticalCurvedList"/>
    <dgm:cxn modelId="{89FD190D-57CD-4559-AC02-D45EB15057CF}" type="presParOf" srcId="{0777C419-7817-47D5-8C6A-2A1D16000BBE}" destId="{66447978-F5E6-476E-9D9C-1E6A36AB6B35}" srcOrd="0" destOrd="0" presId="urn:microsoft.com/office/officeart/2008/layout/VerticalCurvedList"/>
    <dgm:cxn modelId="{FC7B7C1C-2A0E-4707-81FF-944BA60D2DBC}" type="presParOf" srcId="{66447978-F5E6-476E-9D9C-1E6A36AB6B35}" destId="{8676E86C-5513-4301-AB7A-3EEB5FA00E7F}" srcOrd="0" destOrd="0" presId="urn:microsoft.com/office/officeart/2008/layout/VerticalCurvedList"/>
    <dgm:cxn modelId="{74F046F3-ACA8-4271-964C-4F6B400988C2}" type="presParOf" srcId="{66447978-F5E6-476E-9D9C-1E6A36AB6B35}" destId="{2591AD30-84B1-4223-BD47-E03F8DAD2AFE}" srcOrd="1" destOrd="0" presId="urn:microsoft.com/office/officeart/2008/layout/VerticalCurvedList"/>
    <dgm:cxn modelId="{4FA13A78-73FD-4D6B-894E-3B5F134CD55C}" type="presParOf" srcId="{66447978-F5E6-476E-9D9C-1E6A36AB6B35}" destId="{CA55DFFC-1FB7-4D73-9659-8A18C696F0CE}" srcOrd="2" destOrd="0" presId="urn:microsoft.com/office/officeart/2008/layout/VerticalCurvedList"/>
    <dgm:cxn modelId="{D92D5E85-B0DE-4634-8D0C-43DF25A2734A}" type="presParOf" srcId="{66447978-F5E6-476E-9D9C-1E6A36AB6B35}" destId="{81074691-EC32-4396-A3F7-564BE53B536F}" srcOrd="3" destOrd="0" presId="urn:microsoft.com/office/officeart/2008/layout/VerticalCurvedList"/>
    <dgm:cxn modelId="{C1ECA390-DB78-41D0-89FA-075FB48B2A3D}" type="presParOf" srcId="{0777C419-7817-47D5-8C6A-2A1D16000BBE}" destId="{AB97270F-534D-478F-BC74-DF8993955634}" srcOrd="1" destOrd="0" presId="urn:microsoft.com/office/officeart/2008/layout/VerticalCurvedList"/>
    <dgm:cxn modelId="{BCBAFEAD-FF1D-4476-80CD-35FC7B2787FE}" type="presParOf" srcId="{0777C419-7817-47D5-8C6A-2A1D16000BBE}" destId="{84AEFA52-8401-43D7-9144-3913F399EFA1}" srcOrd="2" destOrd="0" presId="urn:microsoft.com/office/officeart/2008/layout/VerticalCurvedList"/>
    <dgm:cxn modelId="{CD494355-C1B5-467C-894C-619B77B1CC36}" type="presParOf" srcId="{84AEFA52-8401-43D7-9144-3913F399EFA1}" destId="{B5027859-A0FB-4880-8E7B-A131352D4952}" srcOrd="0" destOrd="0" presId="urn:microsoft.com/office/officeart/2008/layout/VerticalCurvedList"/>
    <dgm:cxn modelId="{E6B1BB9B-3F78-4780-9606-FA1222DAD7DA}" type="presParOf" srcId="{0777C419-7817-47D5-8C6A-2A1D16000BBE}" destId="{6EE58D81-5DFB-46A7-9A05-6C6D5F47075C}" srcOrd="3" destOrd="0" presId="urn:microsoft.com/office/officeart/2008/layout/VerticalCurvedList"/>
    <dgm:cxn modelId="{0C0106E3-AA88-45C7-B26E-B050B0C12F78}" type="presParOf" srcId="{0777C419-7817-47D5-8C6A-2A1D16000BBE}" destId="{90C9E15E-E752-4B00-B57C-6480A9B641C0}" srcOrd="4" destOrd="0" presId="urn:microsoft.com/office/officeart/2008/layout/VerticalCurvedList"/>
    <dgm:cxn modelId="{A6D271BE-0AA0-481F-9C32-7313CFD0E1D1}" type="presParOf" srcId="{90C9E15E-E752-4B00-B57C-6480A9B641C0}" destId="{A76119EF-6F72-47B7-87BE-78B8DDB4266A}" srcOrd="0" destOrd="0" presId="urn:microsoft.com/office/officeart/2008/layout/VerticalCurvedList"/>
    <dgm:cxn modelId="{865E9849-EA17-4F9A-B929-A7F9A4D2F558}" type="presParOf" srcId="{0777C419-7817-47D5-8C6A-2A1D16000BBE}" destId="{1B315749-EACF-496E-A7AB-925DA4AC6EEB}" srcOrd="5" destOrd="0" presId="urn:microsoft.com/office/officeart/2008/layout/VerticalCurvedList"/>
    <dgm:cxn modelId="{42D66E9C-E78D-48B6-A000-F1ED31B49BF4}" type="presParOf" srcId="{0777C419-7817-47D5-8C6A-2A1D16000BBE}" destId="{7786AE96-046F-4EF8-8D99-D033608B7541}" srcOrd="6" destOrd="0" presId="urn:microsoft.com/office/officeart/2008/layout/VerticalCurvedList"/>
    <dgm:cxn modelId="{D4F707BC-1759-4DE5-A97E-A678A37391CB}" type="presParOf" srcId="{7786AE96-046F-4EF8-8D99-D033608B7541}" destId="{5C94307E-A843-454E-AFF7-8907CB9934F2}" srcOrd="0" destOrd="0" presId="urn:microsoft.com/office/officeart/2008/layout/VerticalCurvedList"/>
    <dgm:cxn modelId="{F9AA8FF6-117A-46D6-964B-A1FA0897F12B}" type="presParOf" srcId="{0777C419-7817-47D5-8C6A-2A1D16000BBE}" destId="{DDD6AE2B-F3F6-40D5-91E3-2D5796091A2C}" srcOrd="7" destOrd="0" presId="urn:microsoft.com/office/officeart/2008/layout/VerticalCurvedList"/>
    <dgm:cxn modelId="{12CBEF72-B6DD-4D59-9999-9A9E262238E7}" type="presParOf" srcId="{0777C419-7817-47D5-8C6A-2A1D16000BBE}" destId="{67D9ADE1-F403-4B56-A6F8-090071675F03}" srcOrd="8" destOrd="0" presId="urn:microsoft.com/office/officeart/2008/layout/VerticalCurvedList"/>
    <dgm:cxn modelId="{BE28862E-82A8-4AD6-BCA9-693CD8189966}" type="presParOf" srcId="{67D9ADE1-F403-4B56-A6F8-090071675F03}" destId="{4E9E53D1-93C6-4F4F-A60F-857F9095FA71}" srcOrd="0" destOrd="0" presId="urn:microsoft.com/office/officeart/2008/layout/VerticalCurvedList"/>
    <dgm:cxn modelId="{287CB6AA-923D-4653-81D8-D63DDC41F152}" type="presParOf" srcId="{0777C419-7817-47D5-8C6A-2A1D16000BBE}" destId="{076E7009-F4BA-42A7-8CDC-4A76EC045CCC}" srcOrd="9" destOrd="0" presId="urn:microsoft.com/office/officeart/2008/layout/VerticalCurvedList"/>
    <dgm:cxn modelId="{A4993B16-3834-441D-A0D3-DA93C6EEC75B}" type="presParOf" srcId="{0777C419-7817-47D5-8C6A-2A1D16000BBE}" destId="{B0AACCBD-BCE6-4A2F-9C93-93800FBB139A}" srcOrd="10" destOrd="0" presId="urn:microsoft.com/office/officeart/2008/layout/VerticalCurvedList"/>
    <dgm:cxn modelId="{9DE19CC6-0710-4CF5-8E76-F40F07BB595F}" type="presParOf" srcId="{B0AACCBD-BCE6-4A2F-9C93-93800FBB139A}" destId="{34D1A9CA-95D2-4DDB-991B-3BAC364ECB7C}" srcOrd="0" destOrd="0" presId="urn:microsoft.com/office/officeart/2008/layout/VerticalCurvedList"/>
    <dgm:cxn modelId="{8F5DE2C1-2CD0-4580-81C7-2F2B33FCAD9F}" type="presParOf" srcId="{0777C419-7817-47D5-8C6A-2A1D16000BBE}" destId="{87925541-A5F7-47B6-A897-94F2B32EC138}" srcOrd="11" destOrd="0" presId="urn:microsoft.com/office/officeart/2008/layout/VerticalCurvedList"/>
    <dgm:cxn modelId="{AAC8359F-70CE-4CC0-8C85-2165E8013355}" type="presParOf" srcId="{0777C419-7817-47D5-8C6A-2A1D16000BBE}" destId="{D1BF1BDC-60C9-47EE-A049-40C1C47D54CE}" srcOrd="12" destOrd="0" presId="urn:microsoft.com/office/officeart/2008/layout/VerticalCurvedList"/>
    <dgm:cxn modelId="{64443A9D-FF80-45BA-BE8A-032E7CB7DC0D}" type="presParOf" srcId="{D1BF1BDC-60C9-47EE-A049-40C1C47D54CE}" destId="{35913F34-5FEC-40BD-9FEF-6C78CE53D294}"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91AD30-84B1-4223-BD47-E03F8DAD2AFE}">
      <dsp:nvSpPr>
        <dsp:cNvPr id="0" name=""/>
        <dsp:cNvSpPr/>
      </dsp:nvSpPr>
      <dsp:spPr>
        <a:xfrm>
          <a:off x="-4666875" y="-715435"/>
          <a:ext cx="5558987" cy="5558987"/>
        </a:xfrm>
        <a:prstGeom prst="blockArc">
          <a:avLst>
            <a:gd name="adj1" fmla="val 18900000"/>
            <a:gd name="adj2" fmla="val 2700000"/>
            <a:gd name="adj3" fmla="val 389"/>
          </a:avLst>
        </a:prstGeom>
        <a:noFill/>
        <a:ln w="12700" cap="flat" cmpd="sng" algn="ctr">
          <a:solidFill>
            <a:schemeClr val="accent3">
              <a:shade val="60000"/>
              <a:hueOff val="0"/>
              <a:satOff val="0"/>
              <a:lumOff val="0"/>
              <a:alphaOff val="0"/>
            </a:schemeClr>
          </a:solidFill>
          <a:prstDash val="solid"/>
          <a:miter lim="800000"/>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AB97270F-534D-478F-BC74-DF8993955634}">
      <dsp:nvSpPr>
        <dsp:cNvPr id="0" name=""/>
        <dsp:cNvSpPr/>
      </dsp:nvSpPr>
      <dsp:spPr>
        <a:xfrm>
          <a:off x="333082" y="217386"/>
          <a:ext cx="4266685" cy="434608"/>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44970" tIns="35560" rIns="35560" bIns="35560" numCol="1" spcCol="1270" anchor="ctr" anchorCtr="0">
          <a:noAutofit/>
        </a:bodyPr>
        <a:lstStyle/>
        <a:p>
          <a:pPr marL="0" lvl="0" indent="0" algn="l" defTabSz="622300">
            <a:lnSpc>
              <a:spcPct val="90000"/>
            </a:lnSpc>
            <a:spcBef>
              <a:spcPct val="0"/>
            </a:spcBef>
            <a:spcAft>
              <a:spcPct val="35000"/>
            </a:spcAft>
            <a:buNone/>
          </a:pPr>
          <a:r>
            <a:rPr lang="en-IN" sz="1400" kern="1200" dirty="0">
              <a:solidFill>
                <a:schemeClr val="bg1"/>
              </a:solidFill>
              <a:latin typeface="+mj-lt"/>
            </a:rPr>
            <a:t>Introduction</a:t>
          </a:r>
        </a:p>
      </dsp:txBody>
      <dsp:txXfrm>
        <a:off x="333082" y="217386"/>
        <a:ext cx="4266685" cy="434608"/>
      </dsp:txXfrm>
    </dsp:sp>
    <dsp:sp modelId="{B5027859-A0FB-4880-8E7B-A131352D4952}">
      <dsp:nvSpPr>
        <dsp:cNvPr id="0" name=""/>
        <dsp:cNvSpPr/>
      </dsp:nvSpPr>
      <dsp:spPr>
        <a:xfrm>
          <a:off x="61452" y="163060"/>
          <a:ext cx="543260" cy="543260"/>
        </a:xfrm>
        <a:prstGeom prst="ellipse">
          <a:avLst/>
        </a:prstGeom>
        <a:solidFill>
          <a:schemeClr val="lt1">
            <a:hueOff val="0"/>
            <a:satOff val="0"/>
            <a:lumOff val="0"/>
            <a:alphaOff val="0"/>
          </a:schemeClr>
        </a:solidFill>
        <a:ln w="635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 modelId="{6EE58D81-5DFB-46A7-9A05-6C6D5F47075C}">
      <dsp:nvSpPr>
        <dsp:cNvPr id="0" name=""/>
        <dsp:cNvSpPr/>
      </dsp:nvSpPr>
      <dsp:spPr>
        <a:xfrm>
          <a:off x="690576" y="869216"/>
          <a:ext cx="3909190" cy="434608"/>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44970" tIns="35560" rIns="35560" bIns="35560" numCol="1" spcCol="1270" anchor="ctr" anchorCtr="0">
          <a:noAutofit/>
        </a:bodyPr>
        <a:lstStyle/>
        <a:p>
          <a:pPr marL="0" lvl="0" indent="0" algn="l" defTabSz="622300">
            <a:lnSpc>
              <a:spcPct val="90000"/>
            </a:lnSpc>
            <a:spcBef>
              <a:spcPct val="0"/>
            </a:spcBef>
            <a:spcAft>
              <a:spcPct val="35000"/>
            </a:spcAft>
            <a:buNone/>
          </a:pPr>
          <a:r>
            <a:rPr lang="en-IN" sz="1400" kern="1200" dirty="0">
              <a:solidFill>
                <a:schemeClr val="bg1"/>
              </a:solidFill>
              <a:latin typeface="+mj-lt"/>
            </a:rPr>
            <a:t>Purpose</a:t>
          </a:r>
        </a:p>
      </dsp:txBody>
      <dsp:txXfrm>
        <a:off x="690576" y="869216"/>
        <a:ext cx="3909190" cy="434608"/>
      </dsp:txXfrm>
    </dsp:sp>
    <dsp:sp modelId="{A76119EF-6F72-47B7-87BE-78B8DDB4266A}">
      <dsp:nvSpPr>
        <dsp:cNvPr id="0" name=""/>
        <dsp:cNvSpPr/>
      </dsp:nvSpPr>
      <dsp:spPr>
        <a:xfrm>
          <a:off x="418946" y="814890"/>
          <a:ext cx="543260" cy="543260"/>
        </a:xfrm>
        <a:prstGeom prst="ellipse">
          <a:avLst/>
        </a:prstGeom>
        <a:solidFill>
          <a:schemeClr val="lt1">
            <a:hueOff val="0"/>
            <a:satOff val="0"/>
            <a:lumOff val="0"/>
            <a:alphaOff val="0"/>
          </a:schemeClr>
        </a:solidFill>
        <a:ln w="635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 modelId="{1B315749-EACF-496E-A7AB-925DA4AC6EEB}">
      <dsp:nvSpPr>
        <dsp:cNvPr id="0" name=""/>
        <dsp:cNvSpPr/>
      </dsp:nvSpPr>
      <dsp:spPr>
        <a:xfrm>
          <a:off x="854050" y="1521045"/>
          <a:ext cx="3745717" cy="434608"/>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44970" tIns="35560" rIns="35560" bIns="35560" numCol="1" spcCol="1270" anchor="ctr" anchorCtr="0">
          <a:noAutofit/>
        </a:bodyPr>
        <a:lstStyle/>
        <a:p>
          <a:pPr marL="0" lvl="0" indent="0" algn="l" defTabSz="622300">
            <a:lnSpc>
              <a:spcPct val="90000"/>
            </a:lnSpc>
            <a:spcBef>
              <a:spcPct val="0"/>
            </a:spcBef>
            <a:spcAft>
              <a:spcPct val="35000"/>
            </a:spcAft>
            <a:buNone/>
          </a:pPr>
          <a:r>
            <a:rPr lang="en-IN" sz="1400" kern="1200" dirty="0">
              <a:solidFill>
                <a:schemeClr val="bg1"/>
              </a:solidFill>
              <a:latin typeface="+mj-lt"/>
            </a:rPr>
            <a:t>Class diagram vs Composite structure diagram</a:t>
          </a:r>
        </a:p>
      </dsp:txBody>
      <dsp:txXfrm>
        <a:off x="854050" y="1521045"/>
        <a:ext cx="3745717" cy="434608"/>
      </dsp:txXfrm>
    </dsp:sp>
    <dsp:sp modelId="{5C94307E-A843-454E-AFF7-8907CB9934F2}">
      <dsp:nvSpPr>
        <dsp:cNvPr id="0" name=""/>
        <dsp:cNvSpPr/>
      </dsp:nvSpPr>
      <dsp:spPr>
        <a:xfrm>
          <a:off x="577291" y="1469892"/>
          <a:ext cx="543260" cy="543260"/>
        </a:xfrm>
        <a:prstGeom prst="ellipse">
          <a:avLst/>
        </a:prstGeom>
        <a:solidFill>
          <a:schemeClr val="lt1">
            <a:hueOff val="0"/>
            <a:satOff val="0"/>
            <a:lumOff val="0"/>
            <a:alphaOff val="0"/>
          </a:schemeClr>
        </a:solidFill>
        <a:ln w="635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 modelId="{DDD6AE2B-F3F6-40D5-91E3-2D5796091A2C}">
      <dsp:nvSpPr>
        <dsp:cNvPr id="0" name=""/>
        <dsp:cNvSpPr/>
      </dsp:nvSpPr>
      <dsp:spPr>
        <a:xfrm>
          <a:off x="854050" y="2172462"/>
          <a:ext cx="3745717" cy="434608"/>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44970" tIns="35560" rIns="35560" bIns="35560" numCol="1" spcCol="1270" anchor="ctr" anchorCtr="0">
          <a:noAutofit/>
        </a:bodyPr>
        <a:lstStyle/>
        <a:p>
          <a:pPr marL="0" lvl="0" indent="0" algn="l" defTabSz="622300">
            <a:lnSpc>
              <a:spcPct val="90000"/>
            </a:lnSpc>
            <a:spcBef>
              <a:spcPct val="0"/>
            </a:spcBef>
            <a:spcAft>
              <a:spcPct val="35000"/>
            </a:spcAft>
            <a:buNone/>
          </a:pPr>
          <a:r>
            <a:rPr lang="en-IN" sz="1400" kern="1200" dirty="0">
              <a:solidFill>
                <a:schemeClr val="bg1"/>
              </a:solidFill>
              <a:latin typeface="+mj-lt"/>
            </a:rPr>
            <a:t>Composite Structure Diagram at a Glance</a:t>
          </a:r>
        </a:p>
      </dsp:txBody>
      <dsp:txXfrm>
        <a:off x="854050" y="2172462"/>
        <a:ext cx="3745717" cy="434608"/>
      </dsp:txXfrm>
    </dsp:sp>
    <dsp:sp modelId="{4E9E53D1-93C6-4F4F-A60F-857F9095FA71}">
      <dsp:nvSpPr>
        <dsp:cNvPr id="0" name=""/>
        <dsp:cNvSpPr/>
      </dsp:nvSpPr>
      <dsp:spPr>
        <a:xfrm>
          <a:off x="582420" y="2118136"/>
          <a:ext cx="543260" cy="543260"/>
        </a:xfrm>
        <a:prstGeom prst="ellipse">
          <a:avLst/>
        </a:prstGeom>
        <a:solidFill>
          <a:schemeClr val="lt1">
            <a:hueOff val="0"/>
            <a:satOff val="0"/>
            <a:lumOff val="0"/>
            <a:alphaOff val="0"/>
          </a:schemeClr>
        </a:solidFill>
        <a:ln w="635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 modelId="{076E7009-F4BA-42A7-8CDC-4A76EC045CCC}">
      <dsp:nvSpPr>
        <dsp:cNvPr id="0" name=""/>
        <dsp:cNvSpPr/>
      </dsp:nvSpPr>
      <dsp:spPr>
        <a:xfrm>
          <a:off x="690576" y="2824291"/>
          <a:ext cx="3909190" cy="434608"/>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44970" tIns="35560" rIns="35560" bIns="35560" numCol="1" spcCol="1270" anchor="ctr" anchorCtr="0">
          <a:noAutofit/>
        </a:bodyPr>
        <a:lstStyle/>
        <a:p>
          <a:pPr marL="0" lvl="0" indent="0" algn="l" defTabSz="622300">
            <a:lnSpc>
              <a:spcPct val="90000"/>
            </a:lnSpc>
            <a:spcBef>
              <a:spcPct val="0"/>
            </a:spcBef>
            <a:spcAft>
              <a:spcPct val="35000"/>
            </a:spcAft>
            <a:buNone/>
          </a:pPr>
          <a:r>
            <a:rPr lang="en-IN" sz="1400" kern="1200" dirty="0">
              <a:solidFill>
                <a:schemeClr val="bg1"/>
              </a:solidFill>
              <a:latin typeface="+mj-lt"/>
            </a:rPr>
            <a:t> Composite Structure Diagram Example</a:t>
          </a:r>
        </a:p>
      </dsp:txBody>
      <dsp:txXfrm>
        <a:off x="690576" y="2824291"/>
        <a:ext cx="3909190" cy="434608"/>
      </dsp:txXfrm>
    </dsp:sp>
    <dsp:sp modelId="{34D1A9CA-95D2-4DDB-991B-3BAC364ECB7C}">
      <dsp:nvSpPr>
        <dsp:cNvPr id="0" name=""/>
        <dsp:cNvSpPr/>
      </dsp:nvSpPr>
      <dsp:spPr>
        <a:xfrm>
          <a:off x="418946" y="2769965"/>
          <a:ext cx="543260" cy="543260"/>
        </a:xfrm>
        <a:prstGeom prst="ellipse">
          <a:avLst/>
        </a:prstGeom>
        <a:solidFill>
          <a:schemeClr val="lt1">
            <a:hueOff val="0"/>
            <a:satOff val="0"/>
            <a:lumOff val="0"/>
            <a:alphaOff val="0"/>
          </a:schemeClr>
        </a:solidFill>
        <a:ln w="635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 modelId="{87925541-A5F7-47B6-A897-94F2B32EC138}">
      <dsp:nvSpPr>
        <dsp:cNvPr id="0" name=""/>
        <dsp:cNvSpPr/>
      </dsp:nvSpPr>
      <dsp:spPr>
        <a:xfrm>
          <a:off x="333082" y="3476121"/>
          <a:ext cx="4266685" cy="434608"/>
        </a:xfrm>
        <a:prstGeom prst="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344970" tIns="35560" rIns="35560" bIns="35560" numCol="1" spcCol="1270" anchor="ctr" anchorCtr="0">
          <a:noAutofit/>
        </a:bodyPr>
        <a:lstStyle/>
        <a:p>
          <a:pPr marL="0" lvl="0" indent="0" algn="l" defTabSz="622300">
            <a:lnSpc>
              <a:spcPct val="90000"/>
            </a:lnSpc>
            <a:spcBef>
              <a:spcPct val="0"/>
            </a:spcBef>
            <a:spcAft>
              <a:spcPct val="35000"/>
            </a:spcAft>
            <a:buNone/>
          </a:pPr>
          <a:r>
            <a:rPr lang="en-IN" sz="1400" kern="1200" dirty="0">
              <a:solidFill>
                <a:schemeClr val="bg1"/>
              </a:solidFill>
              <a:latin typeface="+mj-lt"/>
            </a:rPr>
            <a:t>Conclusion</a:t>
          </a:r>
        </a:p>
      </dsp:txBody>
      <dsp:txXfrm>
        <a:off x="333082" y="3476121"/>
        <a:ext cx="4266685" cy="434608"/>
      </dsp:txXfrm>
    </dsp:sp>
    <dsp:sp modelId="{35913F34-5FEC-40BD-9FEF-6C78CE53D294}">
      <dsp:nvSpPr>
        <dsp:cNvPr id="0" name=""/>
        <dsp:cNvSpPr/>
      </dsp:nvSpPr>
      <dsp:spPr>
        <a:xfrm>
          <a:off x="61452" y="3421795"/>
          <a:ext cx="543260" cy="543260"/>
        </a:xfrm>
        <a:prstGeom prst="ellipse">
          <a:avLst/>
        </a:prstGeom>
        <a:solidFill>
          <a:schemeClr val="lt1">
            <a:hueOff val="0"/>
            <a:satOff val="0"/>
            <a:lumOff val="0"/>
            <a:alphaOff val="0"/>
          </a:schemeClr>
        </a:solidFill>
        <a:ln w="6350" cap="flat" cmpd="sng" algn="ctr">
          <a:solidFill>
            <a:schemeClr val="accent3">
              <a:hueOff val="0"/>
              <a:satOff val="0"/>
              <a:lumOff val="0"/>
              <a:alphaOff val="0"/>
            </a:schemeClr>
          </a:solidFill>
          <a:prstDash val="solid"/>
          <a:miter lim="800000"/>
        </a:ln>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 /></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3D6640C-F6A0-4351-856B-14836F234E6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C280B7B-2795-4857-B84E-9C600536AE0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B120AE1-5DBC-4417-A73B-5F29B67C532C}" type="datetimeFigureOut">
              <a:rPr lang="en-US" smtClean="0"/>
              <a:t>9/28/2021</a:t>
            </a:fld>
            <a:endParaRPr lang="en-US" dirty="0"/>
          </a:p>
        </p:txBody>
      </p:sp>
      <p:sp>
        <p:nvSpPr>
          <p:cNvPr id="4" name="Footer Placeholder 3">
            <a:extLst>
              <a:ext uri="{FF2B5EF4-FFF2-40B4-BE49-F238E27FC236}">
                <a16:creationId xmlns:a16="http://schemas.microsoft.com/office/drawing/2014/main" id="{96C3ACD6-6E00-4BE1-A684-34A6BD202E3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A7F20A5-CEF2-4B11-A0A4-0F4BC0BD647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C822411-A9A9-4A09-A341-69C657AB42A1}" type="slidenum">
              <a:rPr lang="en-US" smtClean="0"/>
              <a:t>‹#›</a:t>
            </a:fld>
            <a:endParaRPr lang="en-US" dirty="0"/>
          </a:p>
        </p:txBody>
      </p:sp>
    </p:spTree>
    <p:extLst>
      <p:ext uri="{BB962C8B-B14F-4D97-AF65-F5344CB8AC3E}">
        <p14:creationId xmlns:p14="http://schemas.microsoft.com/office/powerpoint/2010/main" val="655888854"/>
      </p:ext>
    </p:extLst>
  </p:cSld>
  <p:clrMap bg1="lt1" tx1="dk1" bg2="lt2" tx2="dk2" accent1="accent1" accent2="accent2" accent3="accent3" accent4="accent4" accent5="accent5" accent6="accent6" hlink="hlink" folHlink="folHlink"/>
</p:handoutMaster>
</file>

<file path=ppt/media/image1.jpg>
</file>

<file path=ppt/media/image2.jpeg>
</file>

<file path=ppt/media/image3.jpg>
</file>

<file path=ppt/media/image4.jpg>
</file>

<file path=ppt/media/image5.png>
</file>

<file path=ppt/media/image6.jpe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16A9CD-5E57-4C86-B862-09CA519924BA}" type="datetimeFigureOut">
              <a:rPr lang="en-US" smtClean="0"/>
              <a:t>9/28/2021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A004F4-F240-48F9-8AE1-486585C7F00D}" type="slidenum">
              <a:rPr lang="en-US" smtClean="0"/>
              <a:t>‹#›</a:t>
            </a:fld>
            <a:endParaRPr lang="en-US" dirty="0"/>
          </a:p>
        </p:txBody>
      </p:sp>
    </p:spTree>
    <p:extLst>
      <p:ext uri="{BB962C8B-B14F-4D97-AF65-F5344CB8AC3E}">
        <p14:creationId xmlns:p14="http://schemas.microsoft.com/office/powerpoint/2010/main" val="2154881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1</a:t>
            </a:fld>
            <a:endParaRPr lang="en-US" dirty="0"/>
          </a:p>
        </p:txBody>
      </p:sp>
    </p:spTree>
    <p:extLst>
      <p:ext uri="{BB962C8B-B14F-4D97-AF65-F5344CB8AC3E}">
        <p14:creationId xmlns:p14="http://schemas.microsoft.com/office/powerpoint/2010/main" val="3140170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2</a:t>
            </a:fld>
            <a:endParaRPr lang="en-US" dirty="0"/>
          </a:p>
        </p:txBody>
      </p:sp>
    </p:spTree>
    <p:extLst>
      <p:ext uri="{BB962C8B-B14F-4D97-AF65-F5344CB8AC3E}">
        <p14:creationId xmlns:p14="http://schemas.microsoft.com/office/powerpoint/2010/main" val="3624060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4</a:t>
            </a:fld>
            <a:endParaRPr lang="en-US" dirty="0"/>
          </a:p>
        </p:txBody>
      </p:sp>
    </p:spTree>
    <p:extLst>
      <p:ext uri="{BB962C8B-B14F-4D97-AF65-F5344CB8AC3E}">
        <p14:creationId xmlns:p14="http://schemas.microsoft.com/office/powerpoint/2010/main" val="2048183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6</a:t>
            </a:fld>
            <a:endParaRPr lang="en-US" dirty="0"/>
          </a:p>
        </p:txBody>
      </p:sp>
    </p:spTree>
    <p:extLst>
      <p:ext uri="{BB962C8B-B14F-4D97-AF65-F5344CB8AC3E}">
        <p14:creationId xmlns:p14="http://schemas.microsoft.com/office/powerpoint/2010/main" val="1889561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7</a:t>
            </a:fld>
            <a:endParaRPr lang="en-US" dirty="0"/>
          </a:p>
        </p:txBody>
      </p:sp>
    </p:spTree>
    <p:extLst>
      <p:ext uri="{BB962C8B-B14F-4D97-AF65-F5344CB8AC3E}">
        <p14:creationId xmlns:p14="http://schemas.microsoft.com/office/powerpoint/2010/main" val="20896999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t>8</a:t>
            </a:fld>
            <a:endParaRPr lang="en-US" dirty="0"/>
          </a:p>
        </p:txBody>
      </p:sp>
    </p:spTree>
    <p:extLst>
      <p:ext uri="{BB962C8B-B14F-4D97-AF65-F5344CB8AC3E}">
        <p14:creationId xmlns:p14="http://schemas.microsoft.com/office/powerpoint/2010/main" val="14072972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7D165-49B0-44FF-A267-367F5A6EE306}"/>
              </a:ext>
            </a:extLst>
          </p:cNvPr>
          <p:cNvSpPr>
            <a:spLocks noGrp="1"/>
          </p:cNvSpPr>
          <p:nvPr>
            <p:ph type="ctrTitle"/>
          </p:nvPr>
        </p:nvSpPr>
        <p:spPr>
          <a:xfrm>
            <a:off x="1524000" y="2039514"/>
            <a:ext cx="9144000" cy="2128049"/>
          </a:xfrm>
        </p:spPr>
        <p:txBody>
          <a:bodyPr anchor="b"/>
          <a:lstStyle>
            <a:lvl1pPr algn="ctr">
              <a:lnSpc>
                <a:spcPct val="125000"/>
              </a:lnSpc>
              <a:defRPr sz="6000">
                <a:solidFill>
                  <a:schemeClr val="bg1"/>
                </a:solidFill>
              </a:defRPr>
            </a:lvl1pPr>
          </a:lstStyle>
          <a:p>
            <a:r>
              <a:rPr lang="en-US" noProof="0"/>
              <a:t>Click to edit Master title style</a:t>
            </a:r>
          </a:p>
        </p:txBody>
      </p:sp>
      <p:sp>
        <p:nvSpPr>
          <p:cNvPr id="3" name="Subtitle 2">
            <a:extLst>
              <a:ext uri="{FF2B5EF4-FFF2-40B4-BE49-F238E27FC236}">
                <a16:creationId xmlns:a16="http://schemas.microsoft.com/office/drawing/2014/main" id="{56B52800-74D6-4A78-AC9B-8E737A1A3B0D}"/>
              </a:ext>
            </a:extLst>
          </p:cNvPr>
          <p:cNvSpPr>
            <a:spLocks noGrp="1"/>
          </p:cNvSpPr>
          <p:nvPr>
            <p:ph type="subTitle" idx="1"/>
          </p:nvPr>
        </p:nvSpPr>
        <p:spPr>
          <a:xfrm>
            <a:off x="1524000" y="4221162"/>
            <a:ext cx="9144000" cy="882001"/>
          </a:xfrm>
          <a:solidFill>
            <a:schemeClr val="accent2">
              <a:alpha val="90000"/>
            </a:schemeClr>
          </a:solidFill>
        </p:spPr>
        <p:txBody>
          <a:bodyPr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lang="en-US" sz="2500" b="1" i="1" kern="1200" spc="65" dirty="0">
                <a:solidFill>
                  <a:schemeClr val="accent1"/>
                </a:solidFill>
                <a:latin typeface="Arial"/>
                <a:ea typeface="+mn-ea"/>
                <a:cs typeface="Aria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8B91F7B-C4AF-4FC6-A6BE-657DEF6D5358}"/>
              </a:ext>
            </a:extLst>
          </p:cNvPr>
          <p:cNvSpPr>
            <a:spLocks noGrp="1"/>
          </p:cNvSpPr>
          <p:nvPr>
            <p:ph type="dt" sz="half" idx="10"/>
          </p:nvPr>
        </p:nvSpPr>
        <p:spPr/>
        <p:txBody>
          <a:bodyPr/>
          <a:lstStyle/>
          <a:p>
            <a:fld id="{8DA08ED5-AEFE-4443-9040-726EF6690995}" type="datetime1">
              <a:rPr lang="en-US" smtClean="0"/>
              <a:t>9/28/2021</a:t>
            </a:fld>
            <a:endParaRPr lang="en-US" dirty="0"/>
          </a:p>
        </p:txBody>
      </p:sp>
      <p:sp>
        <p:nvSpPr>
          <p:cNvPr id="5" name="Footer Placeholder 4">
            <a:extLst>
              <a:ext uri="{FF2B5EF4-FFF2-40B4-BE49-F238E27FC236}">
                <a16:creationId xmlns:a16="http://schemas.microsoft.com/office/drawing/2014/main" id="{5BED32F8-B0C7-4332-B0A5-BC19DD8C4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0030946-D0C7-4F78-94B0-427DAA6D5CB0}"/>
              </a:ext>
            </a:extLst>
          </p:cNvPr>
          <p:cNvSpPr>
            <a:spLocks noGrp="1"/>
          </p:cNvSpPr>
          <p:nvPr>
            <p:ph type="sldNum" sz="quarter" idx="12"/>
          </p:nvPr>
        </p:nvSpPr>
        <p:spPr/>
        <p:txBody>
          <a:bodyPr/>
          <a:lstStyle/>
          <a:p>
            <a:fld id="{82EE24B5-652C-4DB5-B7C3-B5BBEC1280B1}" type="slidenum">
              <a:rPr lang="en-US" smtClean="0"/>
              <a:t>‹#›</a:t>
            </a:fld>
            <a:endParaRPr lang="en-US" dirty="0"/>
          </a:p>
        </p:txBody>
      </p:sp>
    </p:spTree>
    <p:extLst>
      <p:ext uri="{BB962C8B-B14F-4D97-AF65-F5344CB8AC3E}">
        <p14:creationId xmlns:p14="http://schemas.microsoft.com/office/powerpoint/2010/main" val="21895097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Pictures with captions">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D44B7CE-2038-4CCA-AA8A-D03DE5FD956E}"/>
              </a:ext>
            </a:extLst>
          </p:cNvPr>
          <p:cNvSpPr>
            <a:spLocks noGrp="1"/>
          </p:cNvSpPr>
          <p:nvPr>
            <p:ph type="pic" idx="1"/>
          </p:nvPr>
        </p:nvSpPr>
        <p:spPr>
          <a:xfrm>
            <a:off x="0" y="0"/>
            <a:ext cx="12192000" cy="6857999"/>
          </a:xfrm>
        </p:spPr>
        <p:txBody>
          <a:bodyPr>
            <a:normAutofit/>
          </a:bodyPr>
          <a:lstStyle>
            <a:lvl1pPr marL="0" indent="0" algn="ctr">
              <a:buNone/>
              <a:defRPr sz="2000">
                <a:solidFill>
                  <a:schemeClr val="bg2">
                    <a:lumMod val="20000"/>
                    <a:lumOff val="8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
        <p:nvSpPr>
          <p:cNvPr id="11" name="Oval 10">
            <a:extLst>
              <a:ext uri="{FF2B5EF4-FFF2-40B4-BE49-F238E27FC236}">
                <a16:creationId xmlns:a16="http://schemas.microsoft.com/office/drawing/2014/main" id="{98AB8B54-69CD-4C57-8DBB-02A0E09851DD}"/>
              </a:ext>
            </a:extLst>
          </p:cNvPr>
          <p:cNvSpPr/>
          <p:nvPr userDrawn="1"/>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690E0AA-5363-4861-AB6B-0E4D34D74B92}"/>
              </a:ext>
            </a:extLst>
          </p:cNvPr>
          <p:cNvSpPr>
            <a:spLocks noGrp="1"/>
          </p:cNvSpPr>
          <p:nvPr>
            <p:ph type="title"/>
          </p:nvPr>
        </p:nvSpPr>
        <p:spPr>
          <a:xfrm>
            <a:off x="839788" y="417362"/>
            <a:ext cx="3932237" cy="1302111"/>
          </a:xfrm>
        </p:spPr>
        <p:txBody>
          <a:bodyPr anchor="t" anchorCtr="0"/>
          <a:lstStyle>
            <a:lvl1pPr>
              <a:defRPr sz="3200"/>
            </a:lvl1pPr>
          </a:lstStyle>
          <a:p>
            <a:r>
              <a:rPr lang="en-US" noProof="0"/>
              <a:t>Click to edit Master title style</a:t>
            </a:r>
          </a:p>
        </p:txBody>
      </p:sp>
      <p:sp>
        <p:nvSpPr>
          <p:cNvPr id="4" name="Text Placeholder 3">
            <a:extLst>
              <a:ext uri="{FF2B5EF4-FFF2-40B4-BE49-F238E27FC236}">
                <a16:creationId xmlns:a16="http://schemas.microsoft.com/office/drawing/2014/main" id="{EA79774D-36EB-4201-B1AC-922DD2E06640}"/>
              </a:ext>
            </a:extLst>
          </p:cNvPr>
          <p:cNvSpPr>
            <a:spLocks noGrp="1"/>
          </p:cNvSpPr>
          <p:nvPr>
            <p:ph type="body" sz="half" idx="2"/>
          </p:nvPr>
        </p:nvSpPr>
        <p:spPr>
          <a:xfrm>
            <a:off x="1552419" y="1887801"/>
            <a:ext cx="4057961" cy="1431234"/>
          </a:xfrm>
        </p:spPr>
        <p:txBody>
          <a:bodyPr>
            <a:normAutofit/>
          </a:bodyPr>
          <a:lstStyle>
            <a:lvl1pPr marL="0" indent="0">
              <a:buNone/>
              <a:defRPr sz="2000">
                <a:solidFill>
                  <a:schemeClr val="bg2">
                    <a:lumMod val="20000"/>
                    <a:lumOff val="8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D1E234-1CB2-41A0-B40D-7E7F160CBA11}"/>
              </a:ext>
            </a:extLst>
          </p:cNvPr>
          <p:cNvSpPr>
            <a:spLocks noGrp="1"/>
          </p:cNvSpPr>
          <p:nvPr>
            <p:ph type="dt" sz="half" idx="10"/>
          </p:nvPr>
        </p:nvSpPr>
        <p:spPr/>
        <p:txBody>
          <a:bodyPr/>
          <a:lstStyle/>
          <a:p>
            <a:fld id="{8C6D634D-0427-413D-A0D0-098959D06FEF}" type="datetime1">
              <a:rPr lang="en-US" smtClean="0"/>
              <a:t>9/28/2021</a:t>
            </a:fld>
            <a:endParaRPr lang="en-US" dirty="0"/>
          </a:p>
        </p:txBody>
      </p:sp>
      <p:sp>
        <p:nvSpPr>
          <p:cNvPr id="6" name="Footer Placeholder 5">
            <a:extLst>
              <a:ext uri="{FF2B5EF4-FFF2-40B4-BE49-F238E27FC236}">
                <a16:creationId xmlns:a16="http://schemas.microsoft.com/office/drawing/2014/main" id="{99FD472E-6334-4051-B4D9-6361A819F7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2384B9-6290-4070-B7D1-A105B27F0CB0}"/>
              </a:ext>
            </a:extLst>
          </p:cNvPr>
          <p:cNvSpPr>
            <a:spLocks noGrp="1"/>
          </p:cNvSpPr>
          <p:nvPr>
            <p:ph type="sldNum" sz="quarter" idx="12"/>
          </p:nvPr>
        </p:nvSpPr>
        <p:spPr/>
        <p:txBody>
          <a:bodyPr/>
          <a:lstStyle/>
          <a:p>
            <a:fld id="{82EE24B5-652C-4DB5-B7C3-B5BBEC1280B1}" type="slidenum">
              <a:rPr lang="en-US" smtClean="0"/>
              <a:t>‹#›</a:t>
            </a:fld>
            <a:endParaRPr lang="en-US" dirty="0"/>
          </a:p>
        </p:txBody>
      </p:sp>
      <p:sp>
        <p:nvSpPr>
          <p:cNvPr id="12" name="Picture Placeholder 28">
            <a:extLst>
              <a:ext uri="{FF2B5EF4-FFF2-40B4-BE49-F238E27FC236}">
                <a16:creationId xmlns:a16="http://schemas.microsoft.com/office/drawing/2014/main" id="{2EB2F967-97B6-4CA8-B3E7-5FF7CA2BDD8C}"/>
              </a:ext>
            </a:extLst>
          </p:cNvPr>
          <p:cNvSpPr>
            <a:spLocks noGrp="1"/>
          </p:cNvSpPr>
          <p:nvPr>
            <p:ph type="pic" sz="quarter" idx="19"/>
          </p:nvPr>
        </p:nvSpPr>
        <p:spPr>
          <a:xfrm>
            <a:off x="844273" y="1883115"/>
            <a:ext cx="576000" cy="576000"/>
          </a:xfrm>
        </p:spPr>
        <p:txBody>
          <a:bodyPr>
            <a:normAutofit/>
          </a:bodyPr>
          <a:lstStyle>
            <a:lvl1pPr marL="0" indent="0" algn="ctr">
              <a:buNone/>
              <a:defRPr sz="400"/>
            </a:lvl1pPr>
          </a:lstStyle>
          <a:p>
            <a:r>
              <a:rPr lang="en-US" dirty="0"/>
              <a:t>Click icon to add picture</a:t>
            </a:r>
          </a:p>
        </p:txBody>
      </p:sp>
      <p:sp>
        <p:nvSpPr>
          <p:cNvPr id="13" name="Picture Placeholder 28">
            <a:extLst>
              <a:ext uri="{FF2B5EF4-FFF2-40B4-BE49-F238E27FC236}">
                <a16:creationId xmlns:a16="http://schemas.microsoft.com/office/drawing/2014/main" id="{5E78E133-FE09-456A-8463-9EFAC6ADE26B}"/>
              </a:ext>
            </a:extLst>
          </p:cNvPr>
          <p:cNvSpPr>
            <a:spLocks noGrp="1"/>
          </p:cNvSpPr>
          <p:nvPr>
            <p:ph type="pic" sz="quarter" idx="22"/>
          </p:nvPr>
        </p:nvSpPr>
        <p:spPr>
          <a:xfrm>
            <a:off x="844273" y="3573118"/>
            <a:ext cx="576000" cy="576000"/>
          </a:xfrm>
        </p:spPr>
        <p:txBody>
          <a:bodyPr>
            <a:normAutofit/>
          </a:bodyPr>
          <a:lstStyle>
            <a:lvl1pPr marL="0" indent="0" algn="ctr">
              <a:buNone/>
              <a:defRPr sz="400"/>
            </a:lvl1pPr>
          </a:lstStyle>
          <a:p>
            <a:r>
              <a:rPr lang="en-US" dirty="0"/>
              <a:t>Click icon to add picture</a:t>
            </a:r>
          </a:p>
        </p:txBody>
      </p:sp>
      <p:sp>
        <p:nvSpPr>
          <p:cNvPr id="14" name="Text Placeholder 3">
            <a:extLst>
              <a:ext uri="{FF2B5EF4-FFF2-40B4-BE49-F238E27FC236}">
                <a16:creationId xmlns:a16="http://schemas.microsoft.com/office/drawing/2014/main" id="{7F0C3496-EA4B-43E5-9704-968F80A8552C}"/>
              </a:ext>
            </a:extLst>
          </p:cNvPr>
          <p:cNvSpPr>
            <a:spLocks noGrp="1"/>
          </p:cNvSpPr>
          <p:nvPr>
            <p:ph type="body" sz="half" idx="23"/>
          </p:nvPr>
        </p:nvSpPr>
        <p:spPr>
          <a:xfrm>
            <a:off x="1552418" y="3575461"/>
            <a:ext cx="4057961" cy="1431234"/>
          </a:xfrm>
        </p:spPr>
        <p:txBody>
          <a:bodyPr>
            <a:normAutofit/>
          </a:bodyPr>
          <a:lstStyle>
            <a:lvl1pPr marL="0" indent="0">
              <a:buNone/>
              <a:defRPr sz="2000">
                <a:solidFill>
                  <a:schemeClr val="bg2">
                    <a:lumMod val="20000"/>
                    <a:lumOff val="8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5" name="Picture Placeholder 28">
            <a:extLst>
              <a:ext uri="{FF2B5EF4-FFF2-40B4-BE49-F238E27FC236}">
                <a16:creationId xmlns:a16="http://schemas.microsoft.com/office/drawing/2014/main" id="{13414E14-9FEB-40F8-AE6E-319637A8F1CB}"/>
              </a:ext>
            </a:extLst>
          </p:cNvPr>
          <p:cNvSpPr>
            <a:spLocks noGrp="1"/>
          </p:cNvSpPr>
          <p:nvPr>
            <p:ph type="pic" sz="quarter" idx="24"/>
          </p:nvPr>
        </p:nvSpPr>
        <p:spPr>
          <a:xfrm>
            <a:off x="844273" y="5263121"/>
            <a:ext cx="576000" cy="576000"/>
          </a:xfrm>
        </p:spPr>
        <p:txBody>
          <a:bodyPr>
            <a:normAutofit/>
          </a:bodyPr>
          <a:lstStyle>
            <a:lvl1pPr marL="0" indent="0" algn="ctr">
              <a:buNone/>
              <a:defRPr sz="400"/>
            </a:lvl1pPr>
          </a:lstStyle>
          <a:p>
            <a:r>
              <a:rPr lang="en-US" dirty="0"/>
              <a:t>Click icon to add picture</a:t>
            </a:r>
          </a:p>
        </p:txBody>
      </p:sp>
      <p:sp>
        <p:nvSpPr>
          <p:cNvPr id="16" name="Text Placeholder 3">
            <a:extLst>
              <a:ext uri="{FF2B5EF4-FFF2-40B4-BE49-F238E27FC236}">
                <a16:creationId xmlns:a16="http://schemas.microsoft.com/office/drawing/2014/main" id="{8EC97C88-8B4C-4665-845B-95CE8F237779}"/>
              </a:ext>
            </a:extLst>
          </p:cNvPr>
          <p:cNvSpPr>
            <a:spLocks noGrp="1"/>
          </p:cNvSpPr>
          <p:nvPr>
            <p:ph type="body" sz="half" idx="25"/>
          </p:nvPr>
        </p:nvSpPr>
        <p:spPr>
          <a:xfrm>
            <a:off x="1552418" y="5263122"/>
            <a:ext cx="4057961" cy="775728"/>
          </a:xfrm>
        </p:spPr>
        <p:txBody>
          <a:bodyPr>
            <a:normAutofit/>
          </a:bodyPr>
          <a:lstStyle>
            <a:lvl1pPr marL="0" indent="0">
              <a:buNone/>
              <a:defRPr sz="2000">
                <a:solidFill>
                  <a:schemeClr val="bg2">
                    <a:lumMod val="20000"/>
                    <a:lumOff val="8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648061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Picture with Three Sections">
    <p:spTree>
      <p:nvGrpSpPr>
        <p:cNvPr id="1" name=""/>
        <p:cNvGrpSpPr/>
        <p:nvPr/>
      </p:nvGrpSpPr>
      <p:grpSpPr>
        <a:xfrm>
          <a:off x="0" y="0"/>
          <a:ext cx="0" cy="0"/>
          <a:chOff x="0" y="0"/>
          <a:chExt cx="0" cy="0"/>
        </a:xfrm>
      </p:grpSpPr>
      <p:sp>
        <p:nvSpPr>
          <p:cNvPr id="8" name="object 3">
            <a:extLst>
              <a:ext uri="{FF2B5EF4-FFF2-40B4-BE49-F238E27FC236}">
                <a16:creationId xmlns:a16="http://schemas.microsoft.com/office/drawing/2014/main" id="{29F16048-FF4E-41B1-B3D4-0FB210A70DF2}"/>
              </a:ext>
            </a:extLst>
          </p:cNvPr>
          <p:cNvSpPr/>
          <p:nvPr userDrawn="1"/>
        </p:nvSpPr>
        <p:spPr>
          <a:xfrm>
            <a:off x="5294630" y="0"/>
            <a:ext cx="6897370" cy="6858000"/>
          </a:xfrm>
          <a:custGeom>
            <a:avLst/>
            <a:gdLst/>
            <a:ahLst/>
            <a:cxnLst/>
            <a:rect l="l" t="t" r="r" b="b"/>
            <a:pathLst>
              <a:path w="6897370" h="6858000">
                <a:moveTo>
                  <a:pt x="0" y="6858000"/>
                </a:moveTo>
                <a:lnTo>
                  <a:pt x="6896900" y="6858000"/>
                </a:lnTo>
                <a:lnTo>
                  <a:pt x="6896900" y="0"/>
                </a:lnTo>
                <a:lnTo>
                  <a:pt x="0" y="0"/>
                </a:lnTo>
                <a:lnTo>
                  <a:pt x="0" y="6858000"/>
                </a:lnTo>
                <a:close/>
              </a:path>
            </a:pathLst>
          </a:custGeom>
          <a:solidFill>
            <a:schemeClr val="accent2"/>
          </a:solidFill>
        </p:spPr>
        <p:txBody>
          <a:bodyPr wrap="square" lIns="0" tIns="0" rIns="0" bIns="0" rtlCol="0"/>
          <a:lstStyle/>
          <a:p>
            <a:endParaRPr lang="en-US" noProof="0" dirty="0"/>
          </a:p>
        </p:txBody>
      </p:sp>
      <p:sp>
        <p:nvSpPr>
          <p:cNvPr id="11" name="Oval 10">
            <a:extLst>
              <a:ext uri="{FF2B5EF4-FFF2-40B4-BE49-F238E27FC236}">
                <a16:creationId xmlns:a16="http://schemas.microsoft.com/office/drawing/2014/main" id="{98AB8B54-69CD-4C57-8DBB-02A0E09851DD}"/>
              </a:ext>
            </a:extLst>
          </p:cNvPr>
          <p:cNvSpPr/>
          <p:nvPr userDrawn="1"/>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690E0AA-5363-4861-AB6B-0E4D34D74B92}"/>
              </a:ext>
            </a:extLst>
          </p:cNvPr>
          <p:cNvSpPr>
            <a:spLocks noGrp="1"/>
          </p:cNvSpPr>
          <p:nvPr>
            <p:ph type="title"/>
          </p:nvPr>
        </p:nvSpPr>
        <p:spPr>
          <a:xfrm>
            <a:off x="839788" y="417362"/>
            <a:ext cx="3932237" cy="1302111"/>
          </a:xfrm>
        </p:spPr>
        <p:txBody>
          <a:bodyPr anchor="b"/>
          <a:lstStyle>
            <a:lvl1pPr>
              <a:defRPr sz="3200"/>
            </a:lvl1pPr>
          </a:lstStyle>
          <a:p>
            <a:r>
              <a:rPr lang="en-US"/>
              <a:t>Click to edit Master title style</a:t>
            </a:r>
          </a:p>
        </p:txBody>
      </p:sp>
      <p:sp>
        <p:nvSpPr>
          <p:cNvPr id="4" name="Text Placeholder 3">
            <a:extLst>
              <a:ext uri="{FF2B5EF4-FFF2-40B4-BE49-F238E27FC236}">
                <a16:creationId xmlns:a16="http://schemas.microsoft.com/office/drawing/2014/main" id="{EA79774D-36EB-4201-B1AC-922DD2E06640}"/>
              </a:ext>
            </a:extLst>
          </p:cNvPr>
          <p:cNvSpPr>
            <a:spLocks noGrp="1"/>
          </p:cNvSpPr>
          <p:nvPr>
            <p:ph type="body" sz="half" idx="2"/>
          </p:nvPr>
        </p:nvSpPr>
        <p:spPr>
          <a:xfrm>
            <a:off x="7294251" y="1192697"/>
            <a:ext cx="4057961" cy="1431234"/>
          </a:xfrm>
        </p:spPr>
        <p:txBody>
          <a:bodyPr/>
          <a:lstStyle>
            <a:lvl1pPr marL="0" indent="0">
              <a:buNone/>
              <a:defRPr sz="1600">
                <a:solidFill>
                  <a:schemeClr val="bg2">
                    <a:lumMod val="40000"/>
                    <a:lumOff val="6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D1E234-1CB2-41A0-B40D-7E7F160CBA11}"/>
              </a:ext>
            </a:extLst>
          </p:cNvPr>
          <p:cNvSpPr>
            <a:spLocks noGrp="1"/>
          </p:cNvSpPr>
          <p:nvPr>
            <p:ph type="dt" sz="half" idx="10"/>
          </p:nvPr>
        </p:nvSpPr>
        <p:spPr/>
        <p:txBody>
          <a:bodyPr/>
          <a:lstStyle/>
          <a:p>
            <a:fld id="{8C6D634D-0427-413D-A0D0-098959D06FEF}" type="datetime1">
              <a:rPr lang="en-US" smtClean="0"/>
              <a:t>9/28/2021</a:t>
            </a:fld>
            <a:endParaRPr lang="en-US" dirty="0"/>
          </a:p>
        </p:txBody>
      </p:sp>
      <p:sp>
        <p:nvSpPr>
          <p:cNvPr id="6" name="Footer Placeholder 5">
            <a:extLst>
              <a:ext uri="{FF2B5EF4-FFF2-40B4-BE49-F238E27FC236}">
                <a16:creationId xmlns:a16="http://schemas.microsoft.com/office/drawing/2014/main" id="{99FD472E-6334-4051-B4D9-6361A819F7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2384B9-6290-4070-B7D1-A105B27F0CB0}"/>
              </a:ext>
            </a:extLst>
          </p:cNvPr>
          <p:cNvSpPr>
            <a:spLocks noGrp="1"/>
          </p:cNvSpPr>
          <p:nvPr>
            <p:ph type="sldNum" sz="quarter" idx="12"/>
          </p:nvPr>
        </p:nvSpPr>
        <p:spPr/>
        <p:txBody>
          <a:bodyPr/>
          <a:lstStyle/>
          <a:p>
            <a:fld id="{82EE24B5-652C-4DB5-B7C3-B5BBEC1280B1}" type="slidenum">
              <a:rPr lang="en-US" smtClean="0"/>
              <a:t>‹#›</a:t>
            </a:fld>
            <a:endParaRPr lang="en-US" dirty="0"/>
          </a:p>
        </p:txBody>
      </p:sp>
      <p:sp>
        <p:nvSpPr>
          <p:cNvPr id="9" name="object 2">
            <a:extLst>
              <a:ext uri="{FF2B5EF4-FFF2-40B4-BE49-F238E27FC236}">
                <a16:creationId xmlns:a16="http://schemas.microsoft.com/office/drawing/2014/main" id="{9337951D-6DB6-4713-9200-E8513CDEB6B3}"/>
              </a:ext>
            </a:extLst>
          </p:cNvPr>
          <p:cNvSpPr/>
          <p:nvPr userDrawn="1"/>
        </p:nvSpPr>
        <p:spPr>
          <a:xfrm>
            <a:off x="0" y="2430411"/>
            <a:ext cx="3625850" cy="3438525"/>
          </a:xfrm>
          <a:custGeom>
            <a:avLst/>
            <a:gdLst/>
            <a:ahLst/>
            <a:cxnLst/>
            <a:rect l="l" t="t" r="r" b="b"/>
            <a:pathLst>
              <a:path w="3625850" h="3438525">
                <a:moveTo>
                  <a:pt x="0" y="3438486"/>
                </a:moveTo>
                <a:lnTo>
                  <a:pt x="3625596" y="3438486"/>
                </a:lnTo>
                <a:lnTo>
                  <a:pt x="3625596" y="0"/>
                </a:lnTo>
                <a:lnTo>
                  <a:pt x="0" y="0"/>
                </a:lnTo>
                <a:lnTo>
                  <a:pt x="0" y="3438486"/>
                </a:lnTo>
                <a:close/>
              </a:path>
            </a:pathLst>
          </a:custGeom>
          <a:solidFill>
            <a:schemeClr val="accent1"/>
          </a:solidFill>
        </p:spPr>
        <p:txBody>
          <a:bodyPr wrap="square" lIns="0" tIns="0" rIns="0" bIns="0" rtlCol="0"/>
          <a:lstStyle/>
          <a:p>
            <a:endParaRPr lang="en-US" noProof="0" dirty="0"/>
          </a:p>
        </p:txBody>
      </p:sp>
      <p:sp>
        <p:nvSpPr>
          <p:cNvPr id="3" name="Picture Placeholder 2">
            <a:extLst>
              <a:ext uri="{FF2B5EF4-FFF2-40B4-BE49-F238E27FC236}">
                <a16:creationId xmlns:a16="http://schemas.microsoft.com/office/drawing/2014/main" id="{8D44B7CE-2038-4CCA-AA8A-D03DE5FD956E}"/>
              </a:ext>
            </a:extLst>
          </p:cNvPr>
          <p:cNvSpPr>
            <a:spLocks noGrp="1"/>
          </p:cNvSpPr>
          <p:nvPr>
            <p:ph type="pic" idx="1"/>
          </p:nvPr>
        </p:nvSpPr>
        <p:spPr>
          <a:xfrm>
            <a:off x="0" y="2781223"/>
            <a:ext cx="6040800" cy="2736901"/>
          </a:xfrm>
        </p:spPr>
        <p:txBody>
          <a:bodyPr>
            <a:normAutofit/>
          </a:bodyPr>
          <a:lstStyle>
            <a:lvl1pPr marL="0" indent="0" algn="ctr">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2" name="Picture Placeholder 28">
            <a:extLst>
              <a:ext uri="{FF2B5EF4-FFF2-40B4-BE49-F238E27FC236}">
                <a16:creationId xmlns:a16="http://schemas.microsoft.com/office/drawing/2014/main" id="{2EB2F967-97B6-4CA8-B3E7-5FF7CA2BDD8C}"/>
              </a:ext>
            </a:extLst>
          </p:cNvPr>
          <p:cNvSpPr>
            <a:spLocks noGrp="1"/>
          </p:cNvSpPr>
          <p:nvPr>
            <p:ph type="pic" sz="quarter" idx="19"/>
          </p:nvPr>
        </p:nvSpPr>
        <p:spPr>
          <a:xfrm>
            <a:off x="6586106" y="1188012"/>
            <a:ext cx="376237" cy="376237"/>
          </a:xfrm>
        </p:spPr>
        <p:txBody>
          <a:bodyPr>
            <a:normAutofit/>
          </a:bodyPr>
          <a:lstStyle>
            <a:lvl1pPr marL="0" indent="0" algn="ctr">
              <a:buNone/>
              <a:defRPr sz="400"/>
            </a:lvl1pPr>
          </a:lstStyle>
          <a:p>
            <a:r>
              <a:rPr lang="en-US" dirty="0"/>
              <a:t>Click icon to add picture</a:t>
            </a:r>
          </a:p>
        </p:txBody>
      </p:sp>
      <p:sp>
        <p:nvSpPr>
          <p:cNvPr id="13" name="Picture Placeholder 28">
            <a:extLst>
              <a:ext uri="{FF2B5EF4-FFF2-40B4-BE49-F238E27FC236}">
                <a16:creationId xmlns:a16="http://schemas.microsoft.com/office/drawing/2014/main" id="{5E78E133-FE09-456A-8463-9EFAC6ADE26B}"/>
              </a:ext>
            </a:extLst>
          </p:cNvPr>
          <p:cNvSpPr>
            <a:spLocks noGrp="1"/>
          </p:cNvSpPr>
          <p:nvPr>
            <p:ph type="pic" sz="quarter" idx="22"/>
          </p:nvPr>
        </p:nvSpPr>
        <p:spPr>
          <a:xfrm>
            <a:off x="6586106" y="2878015"/>
            <a:ext cx="376237" cy="376237"/>
          </a:xfrm>
        </p:spPr>
        <p:txBody>
          <a:bodyPr>
            <a:normAutofit/>
          </a:bodyPr>
          <a:lstStyle>
            <a:lvl1pPr marL="0" indent="0" algn="ctr">
              <a:buNone/>
              <a:defRPr sz="400"/>
            </a:lvl1pPr>
          </a:lstStyle>
          <a:p>
            <a:r>
              <a:rPr lang="en-US" dirty="0"/>
              <a:t>Click icon to add picture</a:t>
            </a:r>
          </a:p>
        </p:txBody>
      </p:sp>
      <p:sp>
        <p:nvSpPr>
          <p:cNvPr id="14" name="Text Placeholder 3">
            <a:extLst>
              <a:ext uri="{FF2B5EF4-FFF2-40B4-BE49-F238E27FC236}">
                <a16:creationId xmlns:a16="http://schemas.microsoft.com/office/drawing/2014/main" id="{7F0C3496-EA4B-43E5-9704-968F80A8552C}"/>
              </a:ext>
            </a:extLst>
          </p:cNvPr>
          <p:cNvSpPr>
            <a:spLocks noGrp="1"/>
          </p:cNvSpPr>
          <p:nvPr>
            <p:ph type="body" sz="half" idx="23"/>
          </p:nvPr>
        </p:nvSpPr>
        <p:spPr>
          <a:xfrm>
            <a:off x="7294250" y="2880357"/>
            <a:ext cx="4057961" cy="1431234"/>
          </a:xfrm>
        </p:spPr>
        <p:txBody>
          <a:bodyPr/>
          <a:lstStyle>
            <a:lvl1pPr marL="0" indent="0">
              <a:buNone/>
              <a:defRPr sz="1600">
                <a:solidFill>
                  <a:schemeClr val="bg2">
                    <a:lumMod val="40000"/>
                    <a:lumOff val="6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5" name="Picture Placeholder 28">
            <a:extLst>
              <a:ext uri="{FF2B5EF4-FFF2-40B4-BE49-F238E27FC236}">
                <a16:creationId xmlns:a16="http://schemas.microsoft.com/office/drawing/2014/main" id="{13414E14-9FEB-40F8-AE6E-319637A8F1CB}"/>
              </a:ext>
            </a:extLst>
          </p:cNvPr>
          <p:cNvSpPr>
            <a:spLocks noGrp="1"/>
          </p:cNvSpPr>
          <p:nvPr>
            <p:ph type="pic" sz="quarter" idx="24"/>
          </p:nvPr>
        </p:nvSpPr>
        <p:spPr>
          <a:xfrm>
            <a:off x="6586106" y="4568018"/>
            <a:ext cx="376237" cy="376237"/>
          </a:xfrm>
        </p:spPr>
        <p:txBody>
          <a:bodyPr>
            <a:normAutofit/>
          </a:bodyPr>
          <a:lstStyle>
            <a:lvl1pPr marL="0" indent="0" algn="ctr">
              <a:buNone/>
              <a:defRPr sz="400"/>
            </a:lvl1pPr>
          </a:lstStyle>
          <a:p>
            <a:r>
              <a:rPr lang="en-US" dirty="0"/>
              <a:t>Click icon to add picture</a:t>
            </a:r>
          </a:p>
        </p:txBody>
      </p:sp>
      <p:sp>
        <p:nvSpPr>
          <p:cNvPr id="16" name="Text Placeholder 3">
            <a:extLst>
              <a:ext uri="{FF2B5EF4-FFF2-40B4-BE49-F238E27FC236}">
                <a16:creationId xmlns:a16="http://schemas.microsoft.com/office/drawing/2014/main" id="{8EC97C88-8B4C-4665-845B-95CE8F237779}"/>
              </a:ext>
            </a:extLst>
          </p:cNvPr>
          <p:cNvSpPr>
            <a:spLocks noGrp="1"/>
          </p:cNvSpPr>
          <p:nvPr>
            <p:ph type="body" sz="half" idx="25"/>
          </p:nvPr>
        </p:nvSpPr>
        <p:spPr>
          <a:xfrm>
            <a:off x="7294250" y="4568018"/>
            <a:ext cx="4057961" cy="1431234"/>
          </a:xfrm>
        </p:spPr>
        <p:txBody>
          <a:bodyPr/>
          <a:lstStyle>
            <a:lvl1pPr marL="0" indent="0">
              <a:buNone/>
              <a:defRPr sz="1600">
                <a:solidFill>
                  <a:schemeClr val="bg2">
                    <a:lumMod val="40000"/>
                    <a:lumOff val="6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856490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11141-A77D-4E0E-8CAF-4CD3B279937B}"/>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017EFDE0-5A54-402A-B0C3-6BC0BB739C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2825AD-4585-4E37-A076-3D0070C9300C}"/>
              </a:ext>
            </a:extLst>
          </p:cNvPr>
          <p:cNvSpPr>
            <a:spLocks noGrp="1"/>
          </p:cNvSpPr>
          <p:nvPr>
            <p:ph type="dt" sz="half" idx="10"/>
          </p:nvPr>
        </p:nvSpPr>
        <p:spPr/>
        <p:txBody>
          <a:bodyPr/>
          <a:lstStyle/>
          <a:p>
            <a:fld id="{0312561F-7E45-400C-8758-912CDFE9410A}" type="datetime1">
              <a:rPr lang="en-US" smtClean="0"/>
              <a:t>9/28/2021</a:t>
            </a:fld>
            <a:endParaRPr lang="en-US" dirty="0"/>
          </a:p>
        </p:txBody>
      </p:sp>
      <p:sp>
        <p:nvSpPr>
          <p:cNvPr id="5" name="Footer Placeholder 4">
            <a:extLst>
              <a:ext uri="{FF2B5EF4-FFF2-40B4-BE49-F238E27FC236}">
                <a16:creationId xmlns:a16="http://schemas.microsoft.com/office/drawing/2014/main" id="{512064AD-EDC3-4B13-8CD6-49EB60099ED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890FD1E-16F6-49B1-A938-8CE601ED7AFC}"/>
              </a:ext>
            </a:extLst>
          </p:cNvPr>
          <p:cNvSpPr>
            <a:spLocks noGrp="1"/>
          </p:cNvSpPr>
          <p:nvPr>
            <p:ph type="sldNum" sz="quarter" idx="12"/>
          </p:nvPr>
        </p:nvSpPr>
        <p:spPr/>
        <p:txBody>
          <a:bodyPr/>
          <a:lstStyle/>
          <a:p>
            <a:fld id="{82EE24B5-652C-4DB5-B7C3-B5BBEC1280B1}" type="slidenum">
              <a:rPr lang="en-US" smtClean="0"/>
              <a:t>‹#›</a:t>
            </a:fld>
            <a:endParaRPr lang="en-US" dirty="0"/>
          </a:p>
        </p:txBody>
      </p:sp>
    </p:spTree>
    <p:extLst>
      <p:ext uri="{BB962C8B-B14F-4D97-AF65-F5344CB8AC3E}">
        <p14:creationId xmlns:p14="http://schemas.microsoft.com/office/powerpoint/2010/main" val="3325465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FA988-92AD-48D7-890A-AA0540961D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AA999FA-A189-41DB-9CFC-D1356C5343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4D83DC-20E7-4B71-9794-36FC33B1BA03}"/>
              </a:ext>
            </a:extLst>
          </p:cNvPr>
          <p:cNvSpPr>
            <a:spLocks noGrp="1"/>
          </p:cNvSpPr>
          <p:nvPr>
            <p:ph type="dt" sz="half" idx="10"/>
          </p:nvPr>
        </p:nvSpPr>
        <p:spPr/>
        <p:txBody>
          <a:bodyPr/>
          <a:lstStyle/>
          <a:p>
            <a:fld id="{85E24BC7-4CDB-41D7-81AF-9CE8473FF4B8}" type="datetime1">
              <a:rPr lang="en-US" smtClean="0"/>
              <a:t>9/28/2021</a:t>
            </a:fld>
            <a:endParaRPr lang="en-US" dirty="0"/>
          </a:p>
        </p:txBody>
      </p:sp>
      <p:sp>
        <p:nvSpPr>
          <p:cNvPr id="5" name="Footer Placeholder 4">
            <a:extLst>
              <a:ext uri="{FF2B5EF4-FFF2-40B4-BE49-F238E27FC236}">
                <a16:creationId xmlns:a16="http://schemas.microsoft.com/office/drawing/2014/main" id="{44E7D103-1290-4592-B37C-19C9C9DBEAE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5955B1B-4A5C-42C7-99A5-B8217736F178}"/>
              </a:ext>
            </a:extLst>
          </p:cNvPr>
          <p:cNvSpPr>
            <a:spLocks noGrp="1"/>
          </p:cNvSpPr>
          <p:nvPr>
            <p:ph type="sldNum" sz="quarter" idx="12"/>
          </p:nvPr>
        </p:nvSpPr>
        <p:spPr/>
        <p:txBody>
          <a:bodyPr/>
          <a:lstStyle/>
          <a:p>
            <a:fld id="{82EE24B5-652C-4DB5-B7C3-B5BBEC1280B1}" type="slidenum">
              <a:rPr lang="en-US" smtClean="0"/>
              <a:t>‹#›</a:t>
            </a:fld>
            <a:endParaRPr lang="en-US" dirty="0"/>
          </a:p>
        </p:txBody>
      </p:sp>
    </p:spTree>
    <p:extLst>
      <p:ext uri="{BB962C8B-B14F-4D97-AF65-F5344CB8AC3E}">
        <p14:creationId xmlns:p14="http://schemas.microsoft.com/office/powerpoint/2010/main" val="19332012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4E60EB58-EF7E-435A-8B07-B5BCF3AF119F}"/>
              </a:ext>
            </a:extLst>
          </p:cNvPr>
          <p:cNvSpPr>
            <a:spLocks noGrp="1"/>
          </p:cNvSpPr>
          <p:nvPr>
            <p:ph type="sldNum" sz="quarter" idx="12"/>
          </p:nvPr>
        </p:nvSpPr>
        <p:spPr/>
        <p:txBody>
          <a:bodyPr/>
          <a:lstStyle/>
          <a:p>
            <a:fld id="{82EE24B5-652C-4DB5-B7C3-B5BBEC1280B1}" type="slidenum">
              <a:rPr lang="en-US" smtClean="0"/>
              <a:t>‹#›</a:t>
            </a:fld>
            <a:endParaRPr lang="en-US" dirty="0"/>
          </a:p>
        </p:txBody>
      </p:sp>
      <p:sp>
        <p:nvSpPr>
          <p:cNvPr id="2" name="Title 1">
            <a:extLst>
              <a:ext uri="{FF2B5EF4-FFF2-40B4-BE49-F238E27FC236}">
                <a16:creationId xmlns:a16="http://schemas.microsoft.com/office/drawing/2014/main" id="{E7F76098-6FA1-470A-BEF4-E4B0AC75E8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B647ABC-6745-43B6-8A64-6E191BD65CA2}"/>
              </a:ext>
            </a:extLst>
          </p:cNvPr>
          <p:cNvSpPr>
            <a:spLocks noGrp="1"/>
          </p:cNvSpPr>
          <p:nvPr>
            <p:ph sz="half" idx="1"/>
          </p:nvPr>
        </p:nvSpPr>
        <p:spPr>
          <a:xfrm>
            <a:off x="838200" y="1825625"/>
            <a:ext cx="5181600" cy="43513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a:extLst>
              <a:ext uri="{FF2B5EF4-FFF2-40B4-BE49-F238E27FC236}">
                <a16:creationId xmlns:a16="http://schemas.microsoft.com/office/drawing/2014/main" id="{E4387105-2538-4216-9A7E-445FA092F96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F57DE0-C032-4FCC-9006-09C2C328A665}"/>
              </a:ext>
            </a:extLst>
          </p:cNvPr>
          <p:cNvSpPr>
            <a:spLocks noGrp="1"/>
          </p:cNvSpPr>
          <p:nvPr>
            <p:ph type="dt" sz="half" idx="10"/>
          </p:nvPr>
        </p:nvSpPr>
        <p:spPr/>
        <p:txBody>
          <a:bodyPr/>
          <a:lstStyle/>
          <a:p>
            <a:fld id="{397CD216-73DE-4B96-8E1B-BB64D86142BB}" type="datetime1">
              <a:rPr lang="en-US" smtClean="0"/>
              <a:t>9/28/2021</a:t>
            </a:fld>
            <a:endParaRPr lang="en-US" dirty="0"/>
          </a:p>
        </p:txBody>
      </p:sp>
      <p:sp>
        <p:nvSpPr>
          <p:cNvPr id="6" name="Footer Placeholder 5">
            <a:extLst>
              <a:ext uri="{FF2B5EF4-FFF2-40B4-BE49-F238E27FC236}">
                <a16:creationId xmlns:a16="http://schemas.microsoft.com/office/drawing/2014/main" id="{90C776CB-2819-4488-9012-A6EA22079A47}"/>
              </a:ext>
            </a:extLst>
          </p:cNvPr>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1325036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43C73-1D0F-45F9-A7E4-E9D24EAFDE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3B88E76-F6AB-4621-A9A6-20A81C5A3F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313FB9-6D6C-4F61-9E7A-76E686D06C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A93A737-E48B-4909-BE04-F55B581032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8F9958C-DB5F-444E-ACE8-73F5E0CA67F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D097D1-3052-4C1F-B573-CA25FFF6CCB5}"/>
              </a:ext>
            </a:extLst>
          </p:cNvPr>
          <p:cNvSpPr>
            <a:spLocks noGrp="1"/>
          </p:cNvSpPr>
          <p:nvPr>
            <p:ph type="dt" sz="half" idx="10"/>
          </p:nvPr>
        </p:nvSpPr>
        <p:spPr/>
        <p:txBody>
          <a:bodyPr/>
          <a:lstStyle/>
          <a:p>
            <a:fld id="{C6A5CD8C-7FEF-4E71-8EB9-D3BA6E2E3E9E}" type="datetime1">
              <a:rPr lang="en-US" smtClean="0"/>
              <a:t>9/28/2021</a:t>
            </a:fld>
            <a:endParaRPr lang="en-US" dirty="0"/>
          </a:p>
        </p:txBody>
      </p:sp>
      <p:sp>
        <p:nvSpPr>
          <p:cNvPr id="8" name="Footer Placeholder 7">
            <a:extLst>
              <a:ext uri="{FF2B5EF4-FFF2-40B4-BE49-F238E27FC236}">
                <a16:creationId xmlns:a16="http://schemas.microsoft.com/office/drawing/2014/main" id="{F2607AC3-2220-4DDA-A22A-C404538FE48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6FD8DEB3-F122-4B42-9E12-F61189B878B2}"/>
              </a:ext>
            </a:extLst>
          </p:cNvPr>
          <p:cNvSpPr>
            <a:spLocks noGrp="1"/>
          </p:cNvSpPr>
          <p:nvPr>
            <p:ph type="sldNum" sz="quarter" idx="12"/>
          </p:nvPr>
        </p:nvSpPr>
        <p:spPr/>
        <p:txBody>
          <a:bodyPr/>
          <a:lstStyle/>
          <a:p>
            <a:fld id="{82EE24B5-652C-4DB5-B7C3-B5BBEC1280B1}" type="slidenum">
              <a:rPr lang="en-US" smtClean="0"/>
              <a:t>‹#›</a:t>
            </a:fld>
            <a:endParaRPr lang="en-US" dirty="0"/>
          </a:p>
        </p:txBody>
      </p:sp>
    </p:spTree>
    <p:extLst>
      <p:ext uri="{BB962C8B-B14F-4D97-AF65-F5344CB8AC3E}">
        <p14:creationId xmlns:p14="http://schemas.microsoft.com/office/powerpoint/2010/main" val="4032769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89EF5-3FD9-4423-A9E8-B67B4E902E9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0D7191-31B4-440E-A4E9-F412FA55824C}"/>
              </a:ext>
            </a:extLst>
          </p:cNvPr>
          <p:cNvSpPr>
            <a:spLocks noGrp="1"/>
          </p:cNvSpPr>
          <p:nvPr>
            <p:ph type="dt" sz="half" idx="10"/>
          </p:nvPr>
        </p:nvSpPr>
        <p:spPr/>
        <p:txBody>
          <a:bodyPr/>
          <a:lstStyle/>
          <a:p>
            <a:fld id="{4BE4379E-9B58-41EA-B928-5B1C8436A60E}" type="datetime1">
              <a:rPr lang="en-US" smtClean="0"/>
              <a:t>9/28/2021</a:t>
            </a:fld>
            <a:endParaRPr lang="en-US" dirty="0"/>
          </a:p>
        </p:txBody>
      </p:sp>
      <p:sp>
        <p:nvSpPr>
          <p:cNvPr id="4" name="Footer Placeholder 3">
            <a:extLst>
              <a:ext uri="{FF2B5EF4-FFF2-40B4-BE49-F238E27FC236}">
                <a16:creationId xmlns:a16="http://schemas.microsoft.com/office/drawing/2014/main" id="{8EC85CB6-0880-4BF0-8E98-291E70C7137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BE4A5E74-F26F-4C7A-BED1-6EE66C0B3A54}"/>
              </a:ext>
            </a:extLst>
          </p:cNvPr>
          <p:cNvSpPr>
            <a:spLocks noGrp="1"/>
          </p:cNvSpPr>
          <p:nvPr>
            <p:ph type="sldNum" sz="quarter" idx="12"/>
          </p:nvPr>
        </p:nvSpPr>
        <p:spPr/>
        <p:txBody>
          <a:bodyPr/>
          <a:lstStyle/>
          <a:p>
            <a:fld id="{82EE24B5-652C-4DB5-B7C3-B5BBEC1280B1}" type="slidenum">
              <a:rPr lang="en-US" smtClean="0"/>
              <a:t>‹#›</a:t>
            </a:fld>
            <a:endParaRPr lang="en-US" dirty="0"/>
          </a:p>
        </p:txBody>
      </p:sp>
    </p:spTree>
    <p:extLst>
      <p:ext uri="{BB962C8B-B14F-4D97-AF65-F5344CB8AC3E}">
        <p14:creationId xmlns:p14="http://schemas.microsoft.com/office/powerpoint/2010/main" val="369190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655C546-684A-45B9-8890-66DC55DF7D06}"/>
              </a:ext>
            </a:extLst>
          </p:cNvPr>
          <p:cNvSpPr>
            <a:spLocks noGrp="1"/>
          </p:cNvSpPr>
          <p:nvPr>
            <p:ph type="dt" sz="half" idx="10"/>
          </p:nvPr>
        </p:nvSpPr>
        <p:spPr/>
        <p:txBody>
          <a:bodyPr/>
          <a:lstStyle/>
          <a:p>
            <a:fld id="{40B0A371-51FE-4D99-BD87-6A650FCE519D}" type="datetime1">
              <a:rPr lang="en-US" smtClean="0"/>
              <a:t>9/28/2021</a:t>
            </a:fld>
            <a:endParaRPr lang="en-US" dirty="0"/>
          </a:p>
        </p:txBody>
      </p:sp>
      <p:sp>
        <p:nvSpPr>
          <p:cNvPr id="3" name="Footer Placeholder 2">
            <a:extLst>
              <a:ext uri="{FF2B5EF4-FFF2-40B4-BE49-F238E27FC236}">
                <a16:creationId xmlns:a16="http://schemas.microsoft.com/office/drawing/2014/main" id="{4543EBDF-D696-42F7-B962-56F5FEE120C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6789D77E-1675-4F9D-9113-B274CB0E87FA}"/>
              </a:ext>
            </a:extLst>
          </p:cNvPr>
          <p:cNvSpPr>
            <a:spLocks noGrp="1"/>
          </p:cNvSpPr>
          <p:nvPr>
            <p:ph type="sldNum" sz="quarter" idx="12"/>
          </p:nvPr>
        </p:nvSpPr>
        <p:spPr/>
        <p:txBody>
          <a:bodyPr/>
          <a:lstStyle/>
          <a:p>
            <a:fld id="{82EE24B5-652C-4DB5-B7C3-B5BBEC1280B1}" type="slidenum">
              <a:rPr lang="en-US" noProof="0" smtClean="0"/>
              <a:t>‹#›</a:t>
            </a:fld>
            <a:endParaRPr lang="en-US" noProof="0" dirty="0"/>
          </a:p>
        </p:txBody>
      </p:sp>
    </p:spTree>
    <p:extLst>
      <p:ext uri="{BB962C8B-B14F-4D97-AF65-F5344CB8AC3E}">
        <p14:creationId xmlns:p14="http://schemas.microsoft.com/office/powerpoint/2010/main" val="274602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E9C90-06AB-49B5-9970-F5791DE93A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FFB0071-932D-4CA0-92FB-A6E75AC855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C8D9F5-8B70-4BDD-9CB5-BBF87CF553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89DE91-7A80-4682-9D32-2CD41DEFB7B2}"/>
              </a:ext>
            </a:extLst>
          </p:cNvPr>
          <p:cNvSpPr>
            <a:spLocks noGrp="1"/>
          </p:cNvSpPr>
          <p:nvPr>
            <p:ph type="dt" sz="half" idx="10"/>
          </p:nvPr>
        </p:nvSpPr>
        <p:spPr/>
        <p:txBody>
          <a:bodyPr/>
          <a:lstStyle/>
          <a:p>
            <a:fld id="{5FCF8CFF-A1C0-4B6C-AA8D-BE72CB14468D}" type="datetime1">
              <a:rPr lang="en-US" smtClean="0"/>
              <a:t>9/28/2021</a:t>
            </a:fld>
            <a:endParaRPr lang="en-US" dirty="0"/>
          </a:p>
        </p:txBody>
      </p:sp>
      <p:sp>
        <p:nvSpPr>
          <p:cNvPr id="6" name="Footer Placeholder 5">
            <a:extLst>
              <a:ext uri="{FF2B5EF4-FFF2-40B4-BE49-F238E27FC236}">
                <a16:creationId xmlns:a16="http://schemas.microsoft.com/office/drawing/2014/main" id="{7B9E2482-2E7D-4868-95A7-4A55B40FECE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F4E84CF-C3E5-4475-84C7-21CBAC064B74}"/>
              </a:ext>
            </a:extLst>
          </p:cNvPr>
          <p:cNvSpPr>
            <a:spLocks noGrp="1"/>
          </p:cNvSpPr>
          <p:nvPr>
            <p:ph type="sldNum" sz="quarter" idx="12"/>
          </p:nvPr>
        </p:nvSpPr>
        <p:spPr/>
        <p:txBody>
          <a:bodyPr/>
          <a:lstStyle/>
          <a:p>
            <a:fld id="{82EE24B5-652C-4DB5-B7C3-B5BBEC1280B1}" type="slidenum">
              <a:rPr lang="en-US" smtClean="0"/>
              <a:t>‹#›</a:t>
            </a:fld>
            <a:endParaRPr lang="en-US" dirty="0"/>
          </a:p>
        </p:txBody>
      </p:sp>
    </p:spTree>
    <p:extLst>
      <p:ext uri="{BB962C8B-B14F-4D97-AF65-F5344CB8AC3E}">
        <p14:creationId xmlns:p14="http://schemas.microsoft.com/office/powerpoint/2010/main" val="2962625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0E0AA-5363-4861-AB6B-0E4D34D74B9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D44B7CE-2038-4CCA-AA8A-D03DE5FD95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EA79774D-36EB-4201-B1AC-922DD2E066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D1E234-1CB2-41A0-B40D-7E7F160CBA11}"/>
              </a:ext>
            </a:extLst>
          </p:cNvPr>
          <p:cNvSpPr>
            <a:spLocks noGrp="1"/>
          </p:cNvSpPr>
          <p:nvPr>
            <p:ph type="dt" sz="half" idx="10"/>
          </p:nvPr>
        </p:nvSpPr>
        <p:spPr/>
        <p:txBody>
          <a:bodyPr/>
          <a:lstStyle/>
          <a:p>
            <a:fld id="{8C6D634D-0427-413D-A0D0-098959D06FEF}" type="datetime1">
              <a:rPr lang="en-US" smtClean="0"/>
              <a:t>9/28/2021</a:t>
            </a:fld>
            <a:endParaRPr lang="en-US" dirty="0"/>
          </a:p>
        </p:txBody>
      </p:sp>
      <p:sp>
        <p:nvSpPr>
          <p:cNvPr id="6" name="Footer Placeholder 5">
            <a:extLst>
              <a:ext uri="{FF2B5EF4-FFF2-40B4-BE49-F238E27FC236}">
                <a16:creationId xmlns:a16="http://schemas.microsoft.com/office/drawing/2014/main" id="{99FD472E-6334-4051-B4D9-6361A819F7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2384B9-6290-4070-B7D1-A105B27F0CB0}"/>
              </a:ext>
            </a:extLst>
          </p:cNvPr>
          <p:cNvSpPr>
            <a:spLocks noGrp="1"/>
          </p:cNvSpPr>
          <p:nvPr>
            <p:ph type="sldNum" sz="quarter" idx="12"/>
          </p:nvPr>
        </p:nvSpPr>
        <p:spPr/>
        <p:txBody>
          <a:bodyPr/>
          <a:lstStyle/>
          <a:p>
            <a:fld id="{82EE24B5-652C-4DB5-B7C3-B5BBEC1280B1}" type="slidenum">
              <a:rPr lang="en-US" smtClean="0"/>
              <a:t>‹#›</a:t>
            </a:fld>
            <a:endParaRPr lang="en-US" dirty="0"/>
          </a:p>
        </p:txBody>
      </p:sp>
    </p:spTree>
    <p:extLst>
      <p:ext uri="{BB962C8B-B14F-4D97-AF65-F5344CB8AC3E}">
        <p14:creationId xmlns:p14="http://schemas.microsoft.com/office/powerpoint/2010/main" val="2367443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CEC732-0DE2-456B-92A1-84321C9BDC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DA816A5B-B156-4DC3-B18E-14F3E59A6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FDB0252E-67CD-4B33-849F-7B1449CF27D0}"/>
              </a:ext>
            </a:extLst>
          </p:cNvPr>
          <p:cNvSpPr>
            <a:spLocks noGrp="1"/>
          </p:cNvSpPr>
          <p:nvPr>
            <p:ph type="dt" sz="half" idx="2"/>
          </p:nvPr>
        </p:nvSpPr>
        <p:spPr>
          <a:xfrm>
            <a:off x="838200" y="617490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2591E0-5367-4F2F-9C30-2087D79A846D}" type="datetime1">
              <a:rPr lang="en-US" noProof="0" smtClean="0"/>
              <a:t>9/28/2021</a:t>
            </a:fld>
            <a:endParaRPr lang="en-US" noProof="0" dirty="0"/>
          </a:p>
        </p:txBody>
      </p:sp>
      <p:sp>
        <p:nvSpPr>
          <p:cNvPr id="5" name="Footer Placeholder 4">
            <a:extLst>
              <a:ext uri="{FF2B5EF4-FFF2-40B4-BE49-F238E27FC236}">
                <a16:creationId xmlns:a16="http://schemas.microsoft.com/office/drawing/2014/main" id="{DC620AD2-E3F8-48CB-8B72-B0945DF5348A}"/>
              </a:ext>
            </a:extLst>
          </p:cNvPr>
          <p:cNvSpPr>
            <a:spLocks noGrp="1"/>
          </p:cNvSpPr>
          <p:nvPr>
            <p:ph type="ftr" sz="quarter" idx="3"/>
          </p:nvPr>
        </p:nvSpPr>
        <p:spPr>
          <a:xfrm>
            <a:off x="4038600" y="617490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10" name="Oval 9">
            <a:extLst>
              <a:ext uri="{FF2B5EF4-FFF2-40B4-BE49-F238E27FC236}">
                <a16:creationId xmlns:a16="http://schemas.microsoft.com/office/drawing/2014/main" id="{5A5F3BCF-F6FD-4DFF-B0B4-9892C9389344}"/>
              </a:ext>
            </a:extLst>
          </p:cNvPr>
          <p:cNvSpPr/>
          <p:nvPr userDrawn="1"/>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a16="http://schemas.microsoft.com/office/drawing/2014/main" id="{D15DEFFD-817B-43EC-86F0-34DEA2BA5EEB}"/>
              </a:ext>
            </a:extLst>
          </p:cNvPr>
          <p:cNvSpPr>
            <a:spLocks noGrp="1"/>
          </p:cNvSpPr>
          <p:nvPr>
            <p:ph type="sldNum" sz="quarter" idx="4"/>
          </p:nvPr>
        </p:nvSpPr>
        <p:spPr>
          <a:xfrm>
            <a:off x="11468844" y="6174902"/>
            <a:ext cx="357116" cy="365125"/>
          </a:xfrm>
          <a:prstGeom prst="rect">
            <a:avLst/>
          </a:prstGeom>
        </p:spPr>
        <p:txBody>
          <a:bodyPr vert="horz" lIns="91440" tIns="45720" rIns="91440" bIns="45720" rtlCol="0" anchor="ctr"/>
          <a:lstStyle>
            <a:lvl1pPr algn="r">
              <a:defRPr sz="1000" i="1">
                <a:solidFill>
                  <a:schemeClr val="tx2">
                    <a:alpha val="70000"/>
                  </a:schemeClr>
                </a:solidFill>
              </a:defRPr>
            </a:lvl1pPr>
          </a:lstStyle>
          <a:p>
            <a:fld id="{82EE24B5-652C-4DB5-B7C3-B5BBEC1280B1}" type="slidenum">
              <a:rPr lang="en-US" noProof="0" smtClean="0"/>
              <a:pPr/>
              <a:t>‹#›</a:t>
            </a:fld>
            <a:endParaRPr lang="en-US" noProof="0" dirty="0"/>
          </a:p>
        </p:txBody>
      </p:sp>
    </p:spTree>
    <p:extLst>
      <p:ext uri="{BB962C8B-B14F-4D97-AF65-F5344CB8AC3E}">
        <p14:creationId xmlns:p14="http://schemas.microsoft.com/office/powerpoint/2010/main" val="36641015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9" r:id="rId10"/>
    <p:sldLayoutId id="2147483662" r:id="rId11"/>
  </p:sldLayoutIdLst>
  <p:hf hdr="0" ftr="0" dt="0"/>
  <p:txStyles>
    <p:titleStyle>
      <a:lvl1pPr algn="l" defTabSz="914400" rtl="0" eaLnBrk="1" latinLnBrk="0" hangingPunct="1">
        <a:lnSpc>
          <a:spcPct val="90000"/>
        </a:lnSpc>
        <a:spcBef>
          <a:spcPct val="0"/>
        </a:spcBef>
        <a:buNone/>
        <a:defRPr sz="3200" b="1" kern="1200">
          <a:solidFill>
            <a:schemeClr val="accent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 /><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8" Type="http://schemas.microsoft.com/office/2007/relationships/diagramDrawing" Target="../diagrams/drawing1.xml" /><Relationship Id="rId3" Type="http://schemas.openxmlformats.org/officeDocument/2006/relationships/image" Target="../media/image2.jpeg" /><Relationship Id="rId7" Type="http://schemas.openxmlformats.org/officeDocument/2006/relationships/diagramColors" Target="../diagrams/colors1.xml" /><Relationship Id="rId2" Type="http://schemas.openxmlformats.org/officeDocument/2006/relationships/notesSlide" Target="../notesSlides/notesSlide2.xml" /><Relationship Id="rId1" Type="http://schemas.openxmlformats.org/officeDocument/2006/relationships/slideLayout" Target="../slideLayouts/slideLayout10.xml" /><Relationship Id="rId6" Type="http://schemas.openxmlformats.org/officeDocument/2006/relationships/diagramQuickStyle" Target="../diagrams/quickStyle1.xml" /><Relationship Id="rId5" Type="http://schemas.openxmlformats.org/officeDocument/2006/relationships/diagramLayout" Target="../diagrams/layout1.xml" /><Relationship Id="rId4" Type="http://schemas.openxmlformats.org/officeDocument/2006/relationships/diagramData" Target="../diagrams/data1.xml" /></Relationships>
</file>

<file path=ppt/slides/_rels/slide3.xml.rels><?xml version="1.0" encoding="UTF-8" standalone="yes"?>
<Relationships xmlns="http://schemas.openxmlformats.org/package/2006/relationships"><Relationship Id="rId2" Type="http://schemas.openxmlformats.org/officeDocument/2006/relationships/image" Target="../media/image3.jpg" /><Relationship Id="rId1" Type="http://schemas.openxmlformats.org/officeDocument/2006/relationships/slideLayout" Target="../slideLayouts/slideLayout7.xml" /></Relationships>
</file>

<file path=ppt/slides/_rels/slide4.xml.rels><?xml version="1.0" encoding="UTF-8" standalone="yes"?>
<Relationships xmlns="http://schemas.openxmlformats.org/package/2006/relationships"><Relationship Id="rId3" Type="http://schemas.openxmlformats.org/officeDocument/2006/relationships/image" Target="../media/image4.jpg" /><Relationship Id="rId2" Type="http://schemas.openxmlformats.org/officeDocument/2006/relationships/notesSlide" Target="../notesSlides/notesSlide3.xml" /><Relationship Id="rId1" Type="http://schemas.openxmlformats.org/officeDocument/2006/relationships/slideLayout" Target="../slideLayouts/slideLayout6.xml" /><Relationship Id="rId4" Type="http://schemas.openxmlformats.org/officeDocument/2006/relationships/image" Target="../media/image5.png" /></Relationships>
</file>

<file path=ppt/slides/_rels/slide5.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image" Target="../media/image3.jpg" /><Relationship Id="rId1" Type="http://schemas.openxmlformats.org/officeDocument/2006/relationships/slideLayout" Target="../slideLayouts/slideLayout7.xml" /></Relationships>
</file>

<file path=ppt/slides/_rels/slide6.xml.rels><?xml version="1.0" encoding="UTF-8" standalone="yes"?>
<Relationships xmlns="http://schemas.openxmlformats.org/package/2006/relationships"><Relationship Id="rId3" Type="http://schemas.openxmlformats.org/officeDocument/2006/relationships/image" Target="../media/image6.jpeg" /><Relationship Id="rId2" Type="http://schemas.openxmlformats.org/officeDocument/2006/relationships/notesSlide" Target="../notesSlides/notesSlide4.xml" /><Relationship Id="rId1" Type="http://schemas.openxmlformats.org/officeDocument/2006/relationships/slideLayout" Target="../slideLayouts/slideLayout6.xml" /></Relationships>
</file>

<file path=ppt/slides/_rels/slide7.xml.rels><?xml version="1.0" encoding="UTF-8" standalone="yes"?>
<Relationships xmlns="http://schemas.openxmlformats.org/package/2006/relationships"><Relationship Id="rId3" Type="http://schemas.openxmlformats.org/officeDocument/2006/relationships/image" Target="../media/image7.jpg" /><Relationship Id="rId2" Type="http://schemas.openxmlformats.org/officeDocument/2006/relationships/notesSlide" Target="../notesSlides/notesSlide5.xml" /><Relationship Id="rId1" Type="http://schemas.openxmlformats.org/officeDocument/2006/relationships/slideLayout" Target="../slideLayouts/slideLayout11.xml" /></Relationships>
</file>

<file path=ppt/slides/_rels/slide8.xml.rels><?xml version="1.0" encoding="UTF-8" standalone="yes"?>
<Relationships xmlns="http://schemas.openxmlformats.org/package/2006/relationships"><Relationship Id="rId3" Type="http://schemas.openxmlformats.org/officeDocument/2006/relationships/image" Target="../media/image8.jpeg" /><Relationship Id="rId2" Type="http://schemas.openxmlformats.org/officeDocument/2006/relationships/notesSlide" Target="../notesSlides/notesSlide6.xml" /><Relationship Id="rId1" Type="http://schemas.openxmlformats.org/officeDocument/2006/relationships/slideLayout" Target="../slideLayouts/slideLayout6.xml" /></Relationships>
</file>

<file path=ppt/slides/_rels/slide9.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descr="Blue rectangle">
            <a:extLst>
              <a:ext uri="{FF2B5EF4-FFF2-40B4-BE49-F238E27FC236}">
                <a16:creationId xmlns:a16="http://schemas.microsoft.com/office/drawing/2014/main" id="{482BBC39-5D4C-4E24-ADB1-5FFFBA7198DC}"/>
              </a:ext>
            </a:extLst>
          </p:cNvPr>
          <p:cNvSpPr/>
          <p:nvPr/>
        </p:nvSpPr>
        <p:spPr>
          <a:xfrm>
            <a:off x="0" y="0"/>
            <a:ext cx="12188952" cy="6858000"/>
          </a:xfrm>
          <a:prstGeom prst="rect">
            <a:avLst/>
          </a:prstGeom>
          <a:blipFill>
            <a:blip r:embed="rId3"/>
            <a:srcRect/>
            <a:stretch>
              <a:fillRect l="-12" r="-12"/>
            </a:stretch>
          </a:blipFill>
        </p:spPr>
        <p:txBody>
          <a:bodyPr wrap="square" lIns="0" tIns="0" rIns="0" bIns="0" rtlCol="0"/>
          <a:lstStyle/>
          <a:p>
            <a:endParaRPr lang="en-US" dirty="0"/>
          </a:p>
        </p:txBody>
      </p:sp>
      <p:sp>
        <p:nvSpPr>
          <p:cNvPr id="4" name="object 3" descr="People with documents">
            <a:extLst>
              <a:ext uri="{FF2B5EF4-FFF2-40B4-BE49-F238E27FC236}">
                <a16:creationId xmlns:a16="http://schemas.microsoft.com/office/drawing/2014/main" id="{0CA2E80D-F3EC-4A5F-8E65-56FEA206EE0F}"/>
              </a:ext>
            </a:extLst>
          </p:cNvPr>
          <p:cNvSpPr/>
          <p:nvPr/>
        </p:nvSpPr>
        <p:spPr>
          <a:xfrm>
            <a:off x="0" y="0"/>
            <a:ext cx="1218946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6" name="object 7" descr="Beige rectangle">
            <a:extLst>
              <a:ext uri="{FF2B5EF4-FFF2-40B4-BE49-F238E27FC236}">
                <a16:creationId xmlns:a16="http://schemas.microsoft.com/office/drawing/2014/main" id="{B36975AA-C62E-46BE-9382-E2CF56FDF817}"/>
              </a:ext>
            </a:extLst>
          </p:cNvPr>
          <p:cNvSpPr/>
          <p:nvPr/>
        </p:nvSpPr>
        <p:spPr>
          <a:xfrm flipV="1">
            <a:off x="2229111" y="1402672"/>
            <a:ext cx="8125211" cy="196666"/>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scene3d>
              <a:camera prst="orthographicFront"/>
              <a:lightRig rig="threePt" dir="t"/>
            </a:scene3d>
            <a:sp3d extrusionH="57150">
              <a:bevelT w="38100" h="38100" prst="angle"/>
            </a:sp3d>
          </a:bodyPr>
          <a:lstStyle/>
          <a:p>
            <a:endParaRPr lang="en-US" dirty="0"/>
          </a:p>
        </p:txBody>
      </p:sp>
      <p:sp>
        <p:nvSpPr>
          <p:cNvPr id="7" name="Title 1">
            <a:extLst>
              <a:ext uri="{FF2B5EF4-FFF2-40B4-BE49-F238E27FC236}">
                <a16:creationId xmlns:a16="http://schemas.microsoft.com/office/drawing/2014/main" id="{FE5D8983-8EC7-429F-9ADF-371DDAE68093}"/>
              </a:ext>
            </a:extLst>
          </p:cNvPr>
          <p:cNvSpPr txBox="1">
            <a:spLocks/>
          </p:cNvSpPr>
          <p:nvPr/>
        </p:nvSpPr>
        <p:spPr>
          <a:xfrm>
            <a:off x="1837678" y="417873"/>
            <a:ext cx="8984201" cy="1367896"/>
          </a:xfrm>
          <a:prstGeom prst="rect">
            <a:avLst/>
          </a:prstGeom>
        </p:spPr>
        <p:txBody>
          <a:bodyPr vert="horz" lIns="91440" tIns="45720" rIns="91440" bIns="45720" rtlCol="0" anchor="ctr">
            <a:normAutofit fontScale="92500"/>
            <a:scene3d>
              <a:camera prst="orthographicFront"/>
              <a:lightRig rig="threePt" dir="t"/>
            </a:scene3d>
            <a:sp3d extrusionH="57150">
              <a:bevelT w="38100" h="38100" prst="angle"/>
            </a:sp3d>
          </a:bodyPr>
          <a:lstStyle>
            <a:lvl1pPr algn="ctr" defTabSz="914400" rtl="0" eaLnBrk="1" latinLnBrk="0" hangingPunct="1">
              <a:lnSpc>
                <a:spcPct val="125000"/>
              </a:lnSpc>
              <a:spcBef>
                <a:spcPct val="0"/>
              </a:spcBef>
              <a:buNone/>
              <a:defRPr sz="6000" b="1" kern="1200">
                <a:solidFill>
                  <a:schemeClr val="bg1"/>
                </a:solidFill>
                <a:latin typeface="+mj-lt"/>
                <a:ea typeface="+mj-ea"/>
                <a:cs typeface="+mj-cs"/>
              </a:defRPr>
            </a:lvl1pPr>
          </a:lstStyle>
          <a:p>
            <a:r>
              <a:rPr lang="en-US" sz="4000" dirty="0">
                <a:solidFill>
                  <a:schemeClr val="accent1"/>
                </a:solidFill>
                <a:effectLst>
                  <a:outerShdw blurRad="60007" dist="200025" dir="15000000" sy="30000" kx="-1800000" algn="bl" rotWithShape="0">
                    <a:schemeClr val="tx1">
                      <a:alpha val="32000"/>
                    </a:schemeClr>
                  </a:outerShdw>
                </a:effectLst>
              </a:rPr>
              <a:t>COMPOSITE STRUCTURE DIAGRAM</a:t>
            </a:r>
          </a:p>
        </p:txBody>
      </p:sp>
      <p:sp>
        <p:nvSpPr>
          <p:cNvPr id="8" name="Subtitle 2">
            <a:extLst>
              <a:ext uri="{FF2B5EF4-FFF2-40B4-BE49-F238E27FC236}">
                <a16:creationId xmlns:a16="http://schemas.microsoft.com/office/drawing/2014/main" id="{15903D87-4D9B-436E-A707-C45A312A558A}"/>
              </a:ext>
            </a:extLst>
          </p:cNvPr>
          <p:cNvSpPr txBox="1">
            <a:spLocks/>
          </p:cNvSpPr>
          <p:nvPr/>
        </p:nvSpPr>
        <p:spPr>
          <a:xfrm>
            <a:off x="3135704" y="2353317"/>
            <a:ext cx="6312023" cy="3474035"/>
          </a:xfrm>
          <a:prstGeom prst="rect">
            <a:avLst/>
          </a:prstGeom>
          <a:solidFill>
            <a:schemeClr val="tx2">
              <a:alpha val="90000"/>
            </a:schemeClr>
          </a:solidFill>
        </p:spPr>
        <p:txBody>
          <a:bodyPr vert="horz" lIns="91440" tIns="45720" rIns="91440" bIns="45720" rtlCol="0"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lang="en-US" sz="2500" b="1" i="1" kern="1200" spc="65" dirty="0">
                <a:solidFill>
                  <a:schemeClr val="accent1"/>
                </a:solidFill>
                <a:latin typeface="Arial"/>
                <a:ea typeface="+mn-ea"/>
                <a:cs typeface="Arial"/>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10000"/>
              </a:lnSpc>
            </a:pPr>
            <a:r>
              <a:rPr lang="en-IN" b="0" i="0" dirty="0">
                <a:solidFill>
                  <a:schemeClr val="accent5"/>
                </a:solidFill>
                <a:effectLst>
                  <a:outerShdw blurRad="38100" dist="25400" dir="5400000" algn="ctr">
                    <a:srgbClr val="6E747A">
                      <a:alpha val="43000"/>
                    </a:srgbClr>
                  </a:outerShdw>
                </a:effectLst>
                <a:latin typeface="+mj-lt"/>
                <a:ea typeface="Times New Roman" panose="02020603050405020304" pitchFamily="18" charset="0"/>
              </a:rPr>
              <a:t> 	       </a:t>
            </a:r>
            <a:r>
              <a:rPr lang="en-IN" sz="1800" b="0" i="0" dirty="0">
                <a:solidFill>
                  <a:schemeClr val="accent3">
                    <a:lumMod val="50000"/>
                    <a:lumOff val="50000"/>
                  </a:schemeClr>
                </a:solidFill>
                <a:effectLst>
                  <a:outerShdw blurRad="38100" dist="25400" dir="5400000" algn="ctr">
                    <a:srgbClr val="6E747A">
                      <a:alpha val="43000"/>
                    </a:srgbClr>
                  </a:outerShdw>
                </a:effectLst>
                <a:latin typeface="+mj-lt"/>
                <a:ea typeface="Times New Roman" panose="02020603050405020304" pitchFamily="18" charset="0"/>
                <a:cs typeface="Times New Roman" panose="02020603050405020304" pitchFamily="18" charset="0"/>
              </a:rPr>
              <a:t>Presented By: </a:t>
            </a:r>
          </a:p>
          <a:p>
            <a:pPr algn="l">
              <a:lnSpc>
                <a:spcPct val="110000"/>
              </a:lnSpc>
            </a:pPr>
            <a:r>
              <a:rPr lang="en-IN" sz="1800" b="0" i="0" dirty="0">
                <a:solidFill>
                  <a:schemeClr val="accent3">
                    <a:lumMod val="50000"/>
                    <a:lumOff val="50000"/>
                  </a:schemeClr>
                </a:solidFill>
                <a:effectLst>
                  <a:outerShdw blurRad="38100" dist="25400" dir="5400000" algn="ctr">
                    <a:srgbClr val="6E747A">
                      <a:alpha val="43000"/>
                    </a:srgbClr>
                  </a:outerShdw>
                </a:effectLst>
                <a:latin typeface="+mj-lt"/>
                <a:ea typeface="Times New Roman" panose="02020603050405020304" pitchFamily="18" charset="0"/>
                <a:cs typeface="Times New Roman" panose="02020603050405020304" pitchFamily="18" charset="0"/>
              </a:rPr>
              <a:t>		Mugdha Srivastava (E_ID: 6150</a:t>
            </a:r>
            <a:r>
              <a:rPr lang="en-IN" sz="1800" b="0" i="0" dirty="0">
                <a:solidFill>
                  <a:schemeClr val="accent3">
                    <a:lumMod val="50000"/>
                    <a:lumOff val="50000"/>
                  </a:schemeClr>
                </a:solidFill>
                <a:latin typeface="+mj-lt"/>
                <a:ea typeface="Times New Roman" panose="02020603050405020304" pitchFamily="18" charset="0"/>
                <a:cs typeface="Times New Roman" panose="02020603050405020304" pitchFamily="18" charset="0"/>
              </a:rPr>
              <a:t>) </a:t>
            </a:r>
          </a:p>
          <a:p>
            <a:pPr algn="l">
              <a:lnSpc>
                <a:spcPct val="110000"/>
              </a:lnSpc>
            </a:pPr>
            <a:r>
              <a:rPr lang="en-IN" sz="1800" b="0" i="0" dirty="0">
                <a:solidFill>
                  <a:schemeClr val="accent3">
                    <a:lumMod val="50000"/>
                    <a:lumOff val="50000"/>
                  </a:schemeClr>
                </a:solidFill>
                <a:latin typeface="+mj-lt"/>
                <a:ea typeface="Times New Roman" panose="02020603050405020304" pitchFamily="18" charset="0"/>
                <a:cs typeface="Times New Roman" panose="02020603050405020304" pitchFamily="18" charset="0"/>
              </a:rPr>
              <a:t>		Shiva Gillepally (E_ID: 6152)</a:t>
            </a:r>
          </a:p>
          <a:p>
            <a:pPr algn="l">
              <a:lnSpc>
                <a:spcPct val="110000"/>
              </a:lnSpc>
            </a:pPr>
            <a:r>
              <a:rPr lang="en-IN" sz="1800" b="0" i="0" dirty="0">
                <a:solidFill>
                  <a:schemeClr val="accent3">
                    <a:lumMod val="50000"/>
                    <a:lumOff val="50000"/>
                  </a:schemeClr>
                </a:solidFill>
                <a:latin typeface="+mj-lt"/>
              </a:rPr>
              <a:t>		Anudeep S  (E_ID: 6148)</a:t>
            </a:r>
          </a:p>
          <a:p>
            <a:pPr algn="l">
              <a:lnSpc>
                <a:spcPct val="110000"/>
              </a:lnSpc>
            </a:pPr>
            <a:r>
              <a:rPr lang="en-IN" sz="1800" b="0" i="0" dirty="0">
                <a:solidFill>
                  <a:schemeClr val="accent3">
                    <a:lumMod val="50000"/>
                    <a:lumOff val="50000"/>
                  </a:schemeClr>
                </a:solidFill>
                <a:latin typeface="+mj-lt"/>
              </a:rPr>
              <a:t>		Amit Dash (E_ID: 6149)</a:t>
            </a:r>
          </a:p>
          <a:p>
            <a:pPr algn="l">
              <a:lnSpc>
                <a:spcPct val="110000"/>
              </a:lnSpc>
            </a:pPr>
            <a:r>
              <a:rPr lang="en-IN" sz="1800" b="0" i="0" dirty="0">
                <a:solidFill>
                  <a:schemeClr val="accent3">
                    <a:lumMod val="50000"/>
                    <a:lumOff val="50000"/>
                  </a:schemeClr>
                </a:solidFill>
                <a:latin typeface="+mj-lt"/>
              </a:rPr>
              <a:t>		Niharika Ramesh (E_ID: 6151)</a:t>
            </a:r>
          </a:p>
        </p:txBody>
      </p:sp>
    </p:spTree>
    <p:extLst>
      <p:ext uri="{BB962C8B-B14F-4D97-AF65-F5344CB8AC3E}">
        <p14:creationId xmlns:p14="http://schemas.microsoft.com/office/powerpoint/2010/main" val="1093556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AC716D2-6686-4E37-904C-07F4F3C40C1F}"/>
              </a:ext>
            </a:extLst>
          </p:cNvPr>
          <p:cNvSpPr>
            <a:spLocks noGrp="1"/>
          </p:cNvSpPr>
          <p:nvPr>
            <p:ph type="pic" idx="1"/>
          </p:nvPr>
        </p:nvSpPr>
        <p:spPr/>
      </p:sp>
      <p:sp>
        <p:nvSpPr>
          <p:cNvPr id="7" name="Text Placeholder 6">
            <a:extLst>
              <a:ext uri="{FF2B5EF4-FFF2-40B4-BE49-F238E27FC236}">
                <a16:creationId xmlns:a16="http://schemas.microsoft.com/office/drawing/2014/main" id="{3D3B2BD3-B9CA-412B-BB78-6250AE2C2B5B}"/>
              </a:ext>
            </a:extLst>
          </p:cNvPr>
          <p:cNvSpPr>
            <a:spLocks noGrp="1"/>
          </p:cNvSpPr>
          <p:nvPr>
            <p:ph type="body" sz="half" idx="2"/>
          </p:nvPr>
        </p:nvSpPr>
        <p:spPr/>
        <p:txBody>
          <a:bodyPr/>
          <a:lstStyle/>
          <a:p>
            <a:endParaRPr lang="en-IN" dirty="0"/>
          </a:p>
        </p:txBody>
      </p:sp>
      <p:sp>
        <p:nvSpPr>
          <p:cNvPr id="9" name="Picture Placeholder 8">
            <a:extLst>
              <a:ext uri="{FF2B5EF4-FFF2-40B4-BE49-F238E27FC236}">
                <a16:creationId xmlns:a16="http://schemas.microsoft.com/office/drawing/2014/main" id="{B1700C06-E037-4723-AD6D-7460261C5020}"/>
              </a:ext>
            </a:extLst>
          </p:cNvPr>
          <p:cNvSpPr>
            <a:spLocks noGrp="1"/>
          </p:cNvSpPr>
          <p:nvPr>
            <p:ph type="pic" sz="quarter" idx="19"/>
          </p:nvPr>
        </p:nvSpPr>
        <p:spPr/>
      </p:sp>
      <p:sp>
        <p:nvSpPr>
          <p:cNvPr id="11" name="Picture Placeholder 10">
            <a:extLst>
              <a:ext uri="{FF2B5EF4-FFF2-40B4-BE49-F238E27FC236}">
                <a16:creationId xmlns:a16="http://schemas.microsoft.com/office/drawing/2014/main" id="{0F4ACE85-7316-4EC1-80AE-64D3F78532D8}"/>
              </a:ext>
            </a:extLst>
          </p:cNvPr>
          <p:cNvSpPr>
            <a:spLocks noGrp="1"/>
          </p:cNvSpPr>
          <p:nvPr>
            <p:ph type="pic" sz="quarter" idx="22"/>
          </p:nvPr>
        </p:nvSpPr>
        <p:spPr/>
      </p:sp>
      <p:sp>
        <p:nvSpPr>
          <p:cNvPr id="19" name="Text Placeholder 18">
            <a:extLst>
              <a:ext uri="{FF2B5EF4-FFF2-40B4-BE49-F238E27FC236}">
                <a16:creationId xmlns:a16="http://schemas.microsoft.com/office/drawing/2014/main" id="{C19123CF-22E0-4831-8DAB-F71E919799DD}"/>
              </a:ext>
            </a:extLst>
          </p:cNvPr>
          <p:cNvSpPr>
            <a:spLocks noGrp="1"/>
          </p:cNvSpPr>
          <p:nvPr>
            <p:ph type="body" sz="half" idx="23"/>
          </p:nvPr>
        </p:nvSpPr>
        <p:spPr/>
        <p:txBody>
          <a:bodyPr/>
          <a:lstStyle/>
          <a:p>
            <a:endParaRPr lang="en-IN" dirty="0"/>
          </a:p>
        </p:txBody>
      </p:sp>
      <p:sp>
        <p:nvSpPr>
          <p:cNvPr id="23" name="Picture Placeholder 22">
            <a:extLst>
              <a:ext uri="{FF2B5EF4-FFF2-40B4-BE49-F238E27FC236}">
                <a16:creationId xmlns:a16="http://schemas.microsoft.com/office/drawing/2014/main" id="{A10C7F24-4FCE-43E7-98A1-30FDB08A1595}"/>
              </a:ext>
            </a:extLst>
          </p:cNvPr>
          <p:cNvSpPr>
            <a:spLocks noGrp="1"/>
          </p:cNvSpPr>
          <p:nvPr>
            <p:ph type="pic" sz="quarter" idx="24"/>
          </p:nvPr>
        </p:nvSpPr>
        <p:spPr/>
      </p:sp>
      <p:sp>
        <p:nvSpPr>
          <p:cNvPr id="25" name="Text Placeholder 24">
            <a:extLst>
              <a:ext uri="{FF2B5EF4-FFF2-40B4-BE49-F238E27FC236}">
                <a16:creationId xmlns:a16="http://schemas.microsoft.com/office/drawing/2014/main" id="{D8D3A20F-D88C-47F8-95E2-B7DDFF1F42D9}"/>
              </a:ext>
            </a:extLst>
          </p:cNvPr>
          <p:cNvSpPr>
            <a:spLocks noGrp="1"/>
          </p:cNvSpPr>
          <p:nvPr>
            <p:ph type="body" sz="half" idx="25"/>
          </p:nvPr>
        </p:nvSpPr>
        <p:spPr/>
        <p:txBody>
          <a:bodyPr/>
          <a:lstStyle/>
          <a:p>
            <a:endParaRPr lang="en-IN" dirty="0"/>
          </a:p>
        </p:txBody>
      </p:sp>
      <p:pic>
        <p:nvPicPr>
          <p:cNvPr id="29" name="Picture Placeholder 11">
            <a:extLst>
              <a:ext uri="{FF2B5EF4-FFF2-40B4-BE49-F238E27FC236}">
                <a16:creationId xmlns:a16="http://schemas.microsoft.com/office/drawing/2014/main" id="{D8C7EC4A-A821-4CA9-90C6-CC3AD958CC9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1"/>
            <a:ext cx="12192000" cy="6857999"/>
          </a:xfrm>
          <a:prstGeom prst="rect">
            <a:avLst/>
          </a:prstGeom>
        </p:spPr>
      </p:pic>
      <p:sp>
        <p:nvSpPr>
          <p:cNvPr id="31" name="object 3" descr="People with documents">
            <a:extLst>
              <a:ext uri="{FF2B5EF4-FFF2-40B4-BE49-F238E27FC236}">
                <a16:creationId xmlns:a16="http://schemas.microsoft.com/office/drawing/2014/main" id="{B089D5AE-4FA3-4B75-A80E-5D136E6C9870}"/>
              </a:ext>
            </a:extLst>
          </p:cNvPr>
          <p:cNvSpPr/>
          <p:nvPr/>
        </p:nvSpPr>
        <p:spPr>
          <a:xfrm>
            <a:off x="0" y="0"/>
            <a:ext cx="121920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33" name="object 3" descr="Beige rectangle">
            <a:extLst>
              <a:ext uri="{FF2B5EF4-FFF2-40B4-BE49-F238E27FC236}">
                <a16:creationId xmlns:a16="http://schemas.microsoft.com/office/drawing/2014/main" id="{C9F0EFE7-5B65-4CBD-BC9B-514D87ECDF0B}"/>
              </a:ext>
            </a:extLst>
          </p:cNvPr>
          <p:cNvSpPr/>
          <p:nvPr/>
        </p:nvSpPr>
        <p:spPr>
          <a:xfrm>
            <a:off x="579775" y="472492"/>
            <a:ext cx="4051368" cy="5913017"/>
          </a:xfrm>
          <a:custGeom>
            <a:avLst/>
            <a:gdLst/>
            <a:ahLst/>
            <a:cxnLst/>
            <a:rect l="l" t="t" r="r" b="b"/>
            <a:pathLst>
              <a:path w="4010659" h="333375">
                <a:moveTo>
                  <a:pt x="0" y="333006"/>
                </a:moveTo>
                <a:lnTo>
                  <a:pt x="4010367" y="333006"/>
                </a:lnTo>
                <a:lnTo>
                  <a:pt x="4010367" y="0"/>
                </a:lnTo>
                <a:lnTo>
                  <a:pt x="0" y="0"/>
                </a:lnTo>
                <a:lnTo>
                  <a:pt x="0" y="333006"/>
                </a:lnTo>
                <a:close/>
              </a:path>
            </a:pathLst>
          </a:custGeom>
          <a:solidFill>
            <a:schemeClr val="accent1"/>
          </a:solidFill>
        </p:spPr>
        <p:txBody>
          <a:bodyPr wrap="square" lIns="0" tIns="0" rIns="0" bIns="0" rtlCol="0"/>
          <a:lstStyle/>
          <a:p>
            <a:endParaRPr lang="en-US" dirty="0"/>
          </a:p>
        </p:txBody>
      </p:sp>
      <p:sp>
        <p:nvSpPr>
          <p:cNvPr id="34" name="object 6" descr="Blue rectangle">
            <a:extLst>
              <a:ext uri="{FF2B5EF4-FFF2-40B4-BE49-F238E27FC236}">
                <a16:creationId xmlns:a16="http://schemas.microsoft.com/office/drawing/2014/main" id="{BA1FA6FC-B905-439E-9BBE-7B356800D1AC}"/>
              </a:ext>
            </a:extLst>
          </p:cNvPr>
          <p:cNvSpPr/>
          <p:nvPr/>
        </p:nvSpPr>
        <p:spPr>
          <a:xfrm>
            <a:off x="911224" y="836612"/>
            <a:ext cx="5184775" cy="5184775"/>
          </a:xfrm>
          <a:custGeom>
            <a:avLst/>
            <a:gdLst/>
            <a:ahLst/>
            <a:cxnLst/>
            <a:rect l="l" t="t" r="r" b="b"/>
            <a:pathLst>
              <a:path w="6689725" h="3528060">
                <a:moveTo>
                  <a:pt x="0" y="3527996"/>
                </a:moveTo>
                <a:lnTo>
                  <a:pt x="6689648" y="3527996"/>
                </a:lnTo>
                <a:lnTo>
                  <a:pt x="6689648" y="0"/>
                </a:lnTo>
                <a:lnTo>
                  <a:pt x="0" y="0"/>
                </a:lnTo>
                <a:lnTo>
                  <a:pt x="0" y="3527996"/>
                </a:lnTo>
                <a:close/>
              </a:path>
            </a:pathLst>
          </a:cu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p>
            <a:endParaRPr lang="en-US" dirty="0"/>
          </a:p>
        </p:txBody>
      </p:sp>
      <p:sp>
        <p:nvSpPr>
          <p:cNvPr id="35" name="Title 1">
            <a:extLst>
              <a:ext uri="{FF2B5EF4-FFF2-40B4-BE49-F238E27FC236}">
                <a16:creationId xmlns:a16="http://schemas.microsoft.com/office/drawing/2014/main" id="{968C3E55-9FBB-4BF3-89B2-E922DEE79D9C}"/>
              </a:ext>
            </a:extLst>
          </p:cNvPr>
          <p:cNvSpPr txBox="1">
            <a:spLocks/>
          </p:cNvSpPr>
          <p:nvPr/>
        </p:nvSpPr>
        <p:spPr>
          <a:xfrm>
            <a:off x="1339726" y="512780"/>
            <a:ext cx="4057961" cy="1367896"/>
          </a:xfrm>
          <a:prstGeom prst="rect">
            <a:avLst/>
          </a:prstGeom>
        </p:spPr>
        <p:txBody>
          <a:bodyPr vert="horz" lIns="91440" tIns="45720" rIns="91440" bIns="45720" rtlCol="0" anchor="ctr">
            <a:normAutofit/>
            <a:scene3d>
              <a:camera prst="orthographicFront"/>
              <a:lightRig rig="threePt" dir="t"/>
            </a:scene3d>
            <a:sp3d extrusionH="57150">
              <a:bevelT w="38100" h="38100" prst="angle"/>
            </a:sp3d>
          </a:bodyPr>
          <a:lstStyle>
            <a:lvl1pPr algn="ctr" defTabSz="914400" rtl="0" eaLnBrk="1" latinLnBrk="0" hangingPunct="1">
              <a:lnSpc>
                <a:spcPct val="125000"/>
              </a:lnSpc>
              <a:spcBef>
                <a:spcPct val="0"/>
              </a:spcBef>
              <a:buNone/>
              <a:defRPr sz="6000" b="1" kern="1200">
                <a:solidFill>
                  <a:schemeClr val="bg1"/>
                </a:solidFill>
                <a:latin typeface="+mj-lt"/>
                <a:ea typeface="+mj-ea"/>
                <a:cs typeface="+mj-cs"/>
              </a:defRPr>
            </a:lvl1pPr>
          </a:lstStyle>
          <a:p>
            <a:r>
              <a:rPr lang="en-US" sz="4000" dirty="0">
                <a:solidFill>
                  <a:schemeClr val="accent1"/>
                </a:solidFill>
                <a:effectLst>
                  <a:outerShdw blurRad="60007" dist="200025" dir="15000000" sy="30000" kx="-1800000" algn="bl" rotWithShape="0">
                    <a:schemeClr val="tx1">
                      <a:alpha val="32000"/>
                    </a:schemeClr>
                  </a:outerShdw>
                </a:effectLst>
              </a:rPr>
              <a:t>CONTENT</a:t>
            </a:r>
          </a:p>
        </p:txBody>
      </p:sp>
      <p:sp>
        <p:nvSpPr>
          <p:cNvPr id="36" name="object 27" descr="Beige rectangle">
            <a:extLst>
              <a:ext uri="{FF2B5EF4-FFF2-40B4-BE49-F238E27FC236}">
                <a16:creationId xmlns:a16="http://schemas.microsoft.com/office/drawing/2014/main" id="{4282BE80-2914-4BC4-A53A-6AB1A032B849}"/>
              </a:ext>
            </a:extLst>
          </p:cNvPr>
          <p:cNvSpPr/>
          <p:nvPr/>
        </p:nvSpPr>
        <p:spPr>
          <a:xfrm flipV="1">
            <a:off x="1391818" y="1523679"/>
            <a:ext cx="4032000" cy="75489"/>
          </a:xfrm>
          <a:custGeom>
            <a:avLst/>
            <a:gdLst/>
            <a:ahLst/>
            <a:cxnLst/>
            <a:rect l="l" t="t" r="r" b="b"/>
            <a:pathLst>
              <a:path w="2501265">
                <a:moveTo>
                  <a:pt x="0" y="0"/>
                </a:moveTo>
                <a:lnTo>
                  <a:pt x="2500883" y="0"/>
                </a:lnTo>
              </a:path>
            </a:pathLst>
          </a:custGeom>
          <a:ln w="54863">
            <a:solidFill>
              <a:schemeClr val="accent1"/>
            </a:solidFill>
          </a:ln>
        </p:spPr>
        <p:txBody>
          <a:bodyPr wrap="square" lIns="0" tIns="0" rIns="0" bIns="0" rtlCol="0"/>
          <a:lstStyle/>
          <a:p>
            <a:endParaRPr lang="en-US" dirty="0"/>
          </a:p>
        </p:txBody>
      </p:sp>
      <p:graphicFrame>
        <p:nvGraphicFramePr>
          <p:cNvPr id="26" name="Diagram 25">
            <a:extLst>
              <a:ext uri="{FF2B5EF4-FFF2-40B4-BE49-F238E27FC236}">
                <a16:creationId xmlns:a16="http://schemas.microsoft.com/office/drawing/2014/main" id="{28CD369A-ED8D-4BDA-9F70-28555335E608}"/>
              </a:ext>
            </a:extLst>
          </p:cNvPr>
          <p:cNvGraphicFramePr/>
          <p:nvPr>
            <p:extLst>
              <p:ext uri="{D42A27DB-BD31-4B8C-83A1-F6EECF244321}">
                <p14:modId xmlns:p14="http://schemas.microsoft.com/office/powerpoint/2010/main" val="2581205875"/>
              </p:ext>
            </p:extLst>
          </p:nvPr>
        </p:nvGraphicFramePr>
        <p:xfrm>
          <a:off x="1132274" y="1793290"/>
          <a:ext cx="4655967" cy="412811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128348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6984080-EAAF-4585-B0A6-F5953579D534}"/>
              </a:ext>
            </a:extLst>
          </p:cNvPr>
          <p:cNvSpPr>
            <a:spLocks noGrp="1"/>
          </p:cNvSpPr>
          <p:nvPr>
            <p:ph type="sldNum" sz="quarter" idx="12"/>
          </p:nvPr>
        </p:nvSpPr>
        <p:spPr/>
        <p:txBody>
          <a:bodyPr/>
          <a:lstStyle/>
          <a:p>
            <a:fld id="{82EE24B5-652C-4DB5-B7C3-B5BBEC1280B1}" type="slidenum">
              <a:rPr lang="en-US" noProof="0" smtClean="0"/>
              <a:t>3</a:t>
            </a:fld>
            <a:endParaRPr lang="en-US" noProof="0" dirty="0"/>
          </a:p>
        </p:txBody>
      </p:sp>
      <p:pic>
        <p:nvPicPr>
          <p:cNvPr id="3" name="Picture 2">
            <a:extLst>
              <a:ext uri="{FF2B5EF4-FFF2-40B4-BE49-F238E27FC236}">
                <a16:creationId xmlns:a16="http://schemas.microsoft.com/office/drawing/2014/main" id="{A23A413C-715C-48D9-90E9-8CF85FEA2AC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4" name="object 3" descr="People with documents">
            <a:extLst>
              <a:ext uri="{FF2B5EF4-FFF2-40B4-BE49-F238E27FC236}">
                <a16:creationId xmlns:a16="http://schemas.microsoft.com/office/drawing/2014/main" id="{76CBD140-4546-4A1C-863F-6EDA717A2711}"/>
              </a:ext>
            </a:extLst>
          </p:cNvPr>
          <p:cNvSpPr/>
          <p:nvPr/>
        </p:nvSpPr>
        <p:spPr>
          <a:xfrm>
            <a:off x="-1" y="34688"/>
            <a:ext cx="12189460" cy="6823312"/>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IN" sz="3200" b="1" dirty="0">
              <a:solidFill>
                <a:schemeClr val="bg1"/>
              </a:solidFill>
            </a:endParaRPr>
          </a:p>
        </p:txBody>
      </p:sp>
      <p:sp>
        <p:nvSpPr>
          <p:cNvPr id="8" name="Title 1">
            <a:extLst>
              <a:ext uri="{FF2B5EF4-FFF2-40B4-BE49-F238E27FC236}">
                <a16:creationId xmlns:a16="http://schemas.microsoft.com/office/drawing/2014/main" id="{E039B8B8-8D39-4E2D-B677-D14ED4CE8E8F}"/>
              </a:ext>
            </a:extLst>
          </p:cNvPr>
          <p:cNvSpPr txBox="1">
            <a:spLocks/>
          </p:cNvSpPr>
          <p:nvPr/>
        </p:nvSpPr>
        <p:spPr>
          <a:xfrm>
            <a:off x="4220986" y="70972"/>
            <a:ext cx="4057961" cy="1367896"/>
          </a:xfrm>
          <a:prstGeom prst="rect">
            <a:avLst/>
          </a:prstGeom>
        </p:spPr>
        <p:txBody>
          <a:bodyPr vert="horz" lIns="91440" tIns="45720" rIns="91440" bIns="45720" rtlCol="0" anchor="ctr">
            <a:normAutofit fontScale="92500"/>
            <a:scene3d>
              <a:camera prst="orthographicFront"/>
              <a:lightRig rig="threePt" dir="t"/>
            </a:scene3d>
            <a:sp3d extrusionH="57150">
              <a:bevelT w="38100" h="38100" prst="angle"/>
            </a:sp3d>
          </a:bodyPr>
          <a:lstStyle>
            <a:lvl1pPr algn="ctr" defTabSz="914400" rtl="0" eaLnBrk="1" latinLnBrk="0" hangingPunct="1">
              <a:lnSpc>
                <a:spcPct val="125000"/>
              </a:lnSpc>
              <a:spcBef>
                <a:spcPct val="0"/>
              </a:spcBef>
              <a:buNone/>
              <a:defRPr sz="6000" b="1" kern="1200">
                <a:solidFill>
                  <a:schemeClr val="bg1"/>
                </a:solidFill>
                <a:latin typeface="+mj-lt"/>
                <a:ea typeface="+mj-ea"/>
                <a:cs typeface="+mj-cs"/>
              </a:defRPr>
            </a:lvl1pPr>
          </a:lstStyle>
          <a:p>
            <a:r>
              <a:rPr lang="en-US" sz="4000" dirty="0">
                <a:solidFill>
                  <a:schemeClr val="accent1"/>
                </a:solidFill>
                <a:effectLst>
                  <a:outerShdw blurRad="60007" dist="200025" dir="15000000" sy="30000" kx="-1800000" algn="bl" rotWithShape="0">
                    <a:schemeClr val="tx1">
                      <a:alpha val="32000"/>
                    </a:schemeClr>
                  </a:outerShdw>
                </a:effectLst>
              </a:rPr>
              <a:t>INTRODUCTION</a:t>
            </a:r>
          </a:p>
        </p:txBody>
      </p:sp>
      <p:sp>
        <p:nvSpPr>
          <p:cNvPr id="11" name="object 6" descr="Blue rectangle">
            <a:extLst>
              <a:ext uri="{FF2B5EF4-FFF2-40B4-BE49-F238E27FC236}">
                <a16:creationId xmlns:a16="http://schemas.microsoft.com/office/drawing/2014/main" id="{484798C3-9D66-4890-8C12-4136CC05138B}"/>
              </a:ext>
            </a:extLst>
          </p:cNvPr>
          <p:cNvSpPr/>
          <p:nvPr/>
        </p:nvSpPr>
        <p:spPr>
          <a:xfrm>
            <a:off x="1304860" y="1823237"/>
            <a:ext cx="10163984" cy="4423827"/>
          </a:xfrm>
          <a:custGeom>
            <a:avLst/>
            <a:gdLst/>
            <a:ahLst/>
            <a:cxnLst/>
            <a:rect l="l" t="t" r="r" b="b"/>
            <a:pathLst>
              <a:path w="6689725" h="3528060">
                <a:moveTo>
                  <a:pt x="0" y="3527996"/>
                </a:moveTo>
                <a:lnTo>
                  <a:pt x="6689648" y="3527996"/>
                </a:lnTo>
                <a:lnTo>
                  <a:pt x="6689648" y="0"/>
                </a:lnTo>
                <a:lnTo>
                  <a:pt x="0" y="0"/>
                </a:lnTo>
                <a:lnTo>
                  <a:pt x="0" y="3527996"/>
                </a:lnTo>
                <a:close/>
              </a:path>
            </a:pathLst>
          </a:cu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p>
            <a:endParaRPr lang="en-US" dirty="0"/>
          </a:p>
        </p:txBody>
      </p:sp>
      <p:sp>
        <p:nvSpPr>
          <p:cNvPr id="12" name="TextBox 11">
            <a:extLst>
              <a:ext uri="{FF2B5EF4-FFF2-40B4-BE49-F238E27FC236}">
                <a16:creationId xmlns:a16="http://schemas.microsoft.com/office/drawing/2014/main" id="{1402E598-9775-4479-B6F6-6607A50BC6AF}"/>
              </a:ext>
            </a:extLst>
          </p:cNvPr>
          <p:cNvSpPr txBox="1"/>
          <p:nvPr/>
        </p:nvSpPr>
        <p:spPr>
          <a:xfrm>
            <a:off x="1868241" y="2326338"/>
            <a:ext cx="9189581" cy="3600986"/>
          </a:xfrm>
          <a:prstGeom prst="rect">
            <a:avLst/>
          </a:prstGeom>
          <a:noFill/>
        </p:spPr>
        <p:txBody>
          <a:bodyPr wrap="square">
            <a:spAutoFit/>
            <a:scene3d>
              <a:camera prst="orthographicFront"/>
              <a:lightRig rig="threePt" dir="t"/>
            </a:scene3d>
            <a:sp3d extrusionH="57150">
              <a:bevelT w="38100" h="38100" prst="angle"/>
            </a:sp3d>
          </a:bodyPr>
          <a:lstStyle/>
          <a:p>
            <a:pPr algn="just"/>
            <a:r>
              <a:rPr lang="en-US" sz="2400" b="1" dirty="0">
                <a:solidFill>
                  <a:schemeClr val="bg1"/>
                </a:solidFill>
                <a:latin typeface="Times New Roman" panose="02020603050405020304" pitchFamily="18" charset="0"/>
                <a:cs typeface="Times New Roman" panose="02020603050405020304" pitchFamily="18" charset="0"/>
              </a:rPr>
              <a:t>What is Composite Structure Diagram?</a:t>
            </a:r>
          </a:p>
          <a:p>
            <a:pPr algn="just"/>
            <a:endParaRPr lang="en-US" sz="2400" b="1" dirty="0">
              <a:solidFill>
                <a:schemeClr val="bg1"/>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dirty="0">
                <a:solidFill>
                  <a:schemeClr val="bg1"/>
                </a:solidFill>
                <a:latin typeface="Times New Roman" panose="02020603050405020304" pitchFamily="18" charset="0"/>
                <a:cs typeface="Times New Roman" panose="02020603050405020304" pitchFamily="18" charset="0"/>
              </a:rPr>
              <a:t>Composite Structure Diagram is one of the new artifacts added to UML 2.0. A composite structure diagram is a UML structural diagram that contains classes, interfaces, packages, and their relationships, and that provides a logical view of all, or part of a software system. It shows the internal structure (including parts and connectors) of a structured classifier or collaboration.</a:t>
            </a:r>
          </a:p>
          <a:p>
            <a:pPr marL="285750" indent="-285750" algn="just">
              <a:buFont typeface="Wingdings" panose="05000000000000000000" pitchFamily="2" charset="2"/>
              <a:buChar char="v"/>
            </a:pPr>
            <a:endParaRPr lang="en-US" dirty="0">
              <a:solidFill>
                <a:schemeClr val="bg1"/>
              </a:solidFill>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v"/>
            </a:pPr>
            <a:r>
              <a:rPr lang="en-US" dirty="0">
                <a:solidFill>
                  <a:schemeClr val="bg1"/>
                </a:solidFill>
                <a:latin typeface="Times New Roman" panose="02020603050405020304" pitchFamily="18" charset="0"/>
                <a:cs typeface="Times New Roman" panose="02020603050405020304" pitchFamily="18" charset="0"/>
              </a:rPr>
              <a:t>A composite structure diagram is a UML structural diagram that provides a logical overview of all or part of a software system. It acts as a look inside a given structured classifier, defining its configuration classes, interfaces, packages, and the relationships between them at a micro-level.</a:t>
            </a:r>
          </a:p>
        </p:txBody>
      </p:sp>
      <p:sp>
        <p:nvSpPr>
          <p:cNvPr id="13" name="object 27" descr="Beige rectangle">
            <a:extLst>
              <a:ext uri="{FF2B5EF4-FFF2-40B4-BE49-F238E27FC236}">
                <a16:creationId xmlns:a16="http://schemas.microsoft.com/office/drawing/2014/main" id="{E8B685DB-0147-4AEF-AB9B-11A8819B1018}"/>
              </a:ext>
            </a:extLst>
          </p:cNvPr>
          <p:cNvSpPr/>
          <p:nvPr/>
        </p:nvSpPr>
        <p:spPr>
          <a:xfrm flipV="1">
            <a:off x="4246947" y="1239593"/>
            <a:ext cx="4032000" cy="75489"/>
          </a:xfrm>
          <a:custGeom>
            <a:avLst/>
            <a:gdLst/>
            <a:ahLst/>
            <a:cxnLst/>
            <a:rect l="l" t="t" r="r" b="b"/>
            <a:pathLst>
              <a:path w="2501265">
                <a:moveTo>
                  <a:pt x="0" y="0"/>
                </a:moveTo>
                <a:lnTo>
                  <a:pt x="2500883" y="0"/>
                </a:lnTo>
              </a:path>
            </a:pathLst>
          </a:custGeom>
          <a:ln w="54863">
            <a:solidFill>
              <a:schemeClr val="accent1"/>
            </a:solidFill>
          </a:ln>
        </p:spPr>
        <p:txBody>
          <a:bodyPr wrap="square" lIns="0" tIns="0" rIns="0" bIns="0" rtlCol="0"/>
          <a:lstStyle/>
          <a:p>
            <a:endParaRPr lang="en-US" dirty="0"/>
          </a:p>
        </p:txBody>
      </p:sp>
    </p:spTree>
    <p:extLst>
      <p:ext uri="{BB962C8B-B14F-4D97-AF65-F5344CB8AC3E}">
        <p14:creationId xmlns:p14="http://schemas.microsoft.com/office/powerpoint/2010/main" val="2380906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Content Placeholder 7">
            <a:extLst>
              <a:ext uri="{FF2B5EF4-FFF2-40B4-BE49-F238E27FC236}">
                <a16:creationId xmlns:a16="http://schemas.microsoft.com/office/drawing/2014/main" id="{2F68C1B0-12D7-4192-BF4E-96AC3B927FB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 y="0"/>
            <a:ext cx="7377345" cy="6858000"/>
          </a:xfrm>
          <a:prstGeom prst="rect">
            <a:avLst/>
          </a:prstGeom>
        </p:spPr>
      </p:pic>
      <p:sp>
        <p:nvSpPr>
          <p:cNvPr id="20" name="object 3" descr="People with documents">
            <a:extLst>
              <a:ext uri="{FF2B5EF4-FFF2-40B4-BE49-F238E27FC236}">
                <a16:creationId xmlns:a16="http://schemas.microsoft.com/office/drawing/2014/main" id="{926C45C2-70B4-4AE0-BF8F-4B0BEA67BD41}"/>
              </a:ext>
            </a:extLst>
          </p:cNvPr>
          <p:cNvSpPr/>
          <p:nvPr/>
        </p:nvSpPr>
        <p:spPr>
          <a:xfrm>
            <a:off x="0" y="0"/>
            <a:ext cx="12191999"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21" name="object 3" descr="Beige rectangle">
            <a:extLst>
              <a:ext uri="{FF2B5EF4-FFF2-40B4-BE49-F238E27FC236}">
                <a16:creationId xmlns:a16="http://schemas.microsoft.com/office/drawing/2014/main" id="{9D4C86EE-6F03-4818-8A19-6B9B0FBFEAC0}"/>
              </a:ext>
            </a:extLst>
          </p:cNvPr>
          <p:cNvSpPr/>
          <p:nvPr/>
        </p:nvSpPr>
        <p:spPr>
          <a:xfrm>
            <a:off x="8181340" y="1359001"/>
            <a:ext cx="4010660" cy="4194074"/>
          </a:xfrm>
          <a:custGeom>
            <a:avLst/>
            <a:gdLst/>
            <a:ahLst/>
            <a:cxnLst/>
            <a:rect l="l" t="t" r="r" b="b"/>
            <a:pathLst>
              <a:path w="4010659" h="333375">
                <a:moveTo>
                  <a:pt x="0" y="333006"/>
                </a:moveTo>
                <a:lnTo>
                  <a:pt x="4010367" y="333006"/>
                </a:lnTo>
                <a:lnTo>
                  <a:pt x="4010367" y="0"/>
                </a:lnTo>
                <a:lnTo>
                  <a:pt x="0" y="0"/>
                </a:lnTo>
                <a:lnTo>
                  <a:pt x="0" y="333006"/>
                </a:lnTo>
                <a:close/>
              </a:path>
            </a:pathLst>
          </a:custGeom>
          <a:solidFill>
            <a:schemeClr val="accent1"/>
          </a:solidFill>
        </p:spPr>
        <p:txBody>
          <a:bodyPr wrap="square" lIns="0" tIns="0" rIns="0" bIns="0" rtlCol="0"/>
          <a:lstStyle/>
          <a:p>
            <a:endParaRPr lang="en-US" dirty="0"/>
          </a:p>
        </p:txBody>
      </p:sp>
      <p:sp>
        <p:nvSpPr>
          <p:cNvPr id="22" name="object 6" descr="Blue rectangle">
            <a:extLst>
              <a:ext uri="{FF2B5EF4-FFF2-40B4-BE49-F238E27FC236}">
                <a16:creationId xmlns:a16="http://schemas.microsoft.com/office/drawing/2014/main" id="{F11A9DD0-7A4E-438C-BBBF-FE4F073F74B3}"/>
              </a:ext>
            </a:extLst>
          </p:cNvPr>
          <p:cNvSpPr/>
          <p:nvPr/>
        </p:nvSpPr>
        <p:spPr>
          <a:xfrm>
            <a:off x="5136235" y="1722852"/>
            <a:ext cx="6689725" cy="3528060"/>
          </a:xfrm>
          <a:custGeom>
            <a:avLst/>
            <a:gdLst/>
            <a:ahLst/>
            <a:cxnLst/>
            <a:rect l="l" t="t" r="r" b="b"/>
            <a:pathLst>
              <a:path w="6689725" h="3528060">
                <a:moveTo>
                  <a:pt x="0" y="3527996"/>
                </a:moveTo>
                <a:lnTo>
                  <a:pt x="6689648" y="3527996"/>
                </a:lnTo>
                <a:lnTo>
                  <a:pt x="6689648" y="0"/>
                </a:lnTo>
                <a:lnTo>
                  <a:pt x="0" y="0"/>
                </a:lnTo>
                <a:lnTo>
                  <a:pt x="0" y="3527996"/>
                </a:lnTo>
                <a:close/>
              </a:path>
            </a:pathLst>
          </a:cu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p>
            <a:endParaRPr lang="en-US" dirty="0"/>
          </a:p>
        </p:txBody>
      </p:sp>
      <p:sp>
        <p:nvSpPr>
          <p:cNvPr id="24" name="Slide Number Placeholder 2">
            <a:extLst>
              <a:ext uri="{FF2B5EF4-FFF2-40B4-BE49-F238E27FC236}">
                <a16:creationId xmlns:a16="http://schemas.microsoft.com/office/drawing/2014/main" id="{A829C7A0-4EA4-4352-8B78-4BBFE7549F0B}"/>
              </a:ext>
            </a:extLst>
          </p:cNvPr>
          <p:cNvSpPr>
            <a:spLocks noGrp="1"/>
          </p:cNvSpPr>
          <p:nvPr>
            <p:ph type="sldNum" sz="quarter" idx="12"/>
          </p:nvPr>
        </p:nvSpPr>
        <p:spPr>
          <a:xfrm>
            <a:off x="11468844" y="6174902"/>
            <a:ext cx="357116" cy="365125"/>
          </a:xfrm>
        </p:spPr>
        <p:txBody>
          <a:bodyPr/>
          <a:lstStyle/>
          <a:p>
            <a:fld id="{82EE24B5-652C-4DB5-B7C3-B5BBEC1280B1}" type="slidenum">
              <a:rPr lang="en-US" smtClean="0"/>
              <a:t>4</a:t>
            </a:fld>
            <a:endParaRPr lang="en-US" dirty="0"/>
          </a:p>
        </p:txBody>
      </p:sp>
      <p:sp>
        <p:nvSpPr>
          <p:cNvPr id="25" name="object 9" descr="Beige rectangle">
            <a:extLst>
              <a:ext uri="{FF2B5EF4-FFF2-40B4-BE49-F238E27FC236}">
                <a16:creationId xmlns:a16="http://schemas.microsoft.com/office/drawing/2014/main" id="{CAADB0DA-E201-40AB-887D-6E959F43E514}"/>
              </a:ext>
            </a:extLst>
          </p:cNvPr>
          <p:cNvSpPr/>
          <p:nvPr/>
        </p:nvSpPr>
        <p:spPr>
          <a:xfrm>
            <a:off x="6349442" y="2573915"/>
            <a:ext cx="2988000" cy="0"/>
          </a:xfrm>
          <a:custGeom>
            <a:avLst/>
            <a:gdLst/>
            <a:ahLst/>
            <a:cxnLst/>
            <a:rect l="l" t="t" r="r" b="b"/>
            <a:pathLst>
              <a:path w="2642870">
                <a:moveTo>
                  <a:pt x="0" y="0"/>
                </a:moveTo>
                <a:lnTo>
                  <a:pt x="2642616" y="0"/>
                </a:lnTo>
              </a:path>
            </a:pathLst>
          </a:custGeom>
          <a:ln w="54863">
            <a:solidFill>
              <a:schemeClr val="accent1"/>
            </a:solidFill>
          </a:ln>
        </p:spPr>
        <p:txBody>
          <a:bodyPr wrap="square" lIns="0" tIns="0" rIns="0" bIns="0" rtlCol="0"/>
          <a:lstStyle/>
          <a:p>
            <a:endParaRPr lang="en-US" dirty="0"/>
          </a:p>
        </p:txBody>
      </p:sp>
      <p:sp>
        <p:nvSpPr>
          <p:cNvPr id="26" name="Content Placeholder 3">
            <a:extLst>
              <a:ext uri="{FF2B5EF4-FFF2-40B4-BE49-F238E27FC236}">
                <a16:creationId xmlns:a16="http://schemas.microsoft.com/office/drawing/2014/main" id="{206C7D62-B1A2-407F-9C19-28C9DDAB79F1}"/>
              </a:ext>
            </a:extLst>
          </p:cNvPr>
          <p:cNvSpPr txBox="1">
            <a:spLocks/>
          </p:cNvSpPr>
          <p:nvPr/>
        </p:nvSpPr>
        <p:spPr>
          <a:xfrm>
            <a:off x="6188242" y="2834419"/>
            <a:ext cx="5181600" cy="225248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spc="-25" dirty="0">
                <a:solidFill>
                  <a:schemeClr val="bg2">
                    <a:lumMod val="20000"/>
                    <a:lumOff val="80000"/>
                  </a:schemeClr>
                </a:solidFill>
                <a:latin typeface="+mj-lt"/>
                <a:cs typeface="Arial"/>
              </a:rPr>
              <a:t>Composite Structure Diagrams allow the users to "Peek Inside" an object to see exactly what it is composed of .</a:t>
            </a:r>
          </a:p>
          <a:p>
            <a:pPr marL="0" indent="0">
              <a:buNone/>
            </a:pPr>
            <a:r>
              <a:rPr lang="en-US" sz="1800" spc="-25" dirty="0">
                <a:solidFill>
                  <a:schemeClr val="bg2">
                    <a:lumMod val="20000"/>
                    <a:lumOff val="80000"/>
                  </a:schemeClr>
                </a:solidFill>
                <a:latin typeface="+mj-lt"/>
                <a:cs typeface="Arial"/>
              </a:rPr>
              <a:t>The internal actions of a class, including the relationships of nested classes, can be detailed.</a:t>
            </a:r>
          </a:p>
          <a:p>
            <a:pPr marL="0" indent="0">
              <a:buNone/>
            </a:pPr>
            <a:r>
              <a:rPr lang="en-US" sz="1800" spc="-25" dirty="0">
                <a:solidFill>
                  <a:schemeClr val="bg2">
                    <a:lumMod val="20000"/>
                    <a:lumOff val="80000"/>
                  </a:schemeClr>
                </a:solidFill>
                <a:latin typeface="+mj-lt"/>
                <a:cs typeface="Arial"/>
              </a:rPr>
              <a:t>Objects are shown to be defined as a composition of other classified objects.</a:t>
            </a:r>
          </a:p>
        </p:txBody>
      </p:sp>
      <p:sp>
        <p:nvSpPr>
          <p:cNvPr id="27" name="Title 1">
            <a:extLst>
              <a:ext uri="{FF2B5EF4-FFF2-40B4-BE49-F238E27FC236}">
                <a16:creationId xmlns:a16="http://schemas.microsoft.com/office/drawing/2014/main" id="{B3DC426A-5BFB-4877-BD0C-E66A7BF1C0C4}"/>
              </a:ext>
            </a:extLst>
          </p:cNvPr>
          <p:cNvSpPr txBox="1">
            <a:spLocks/>
          </p:cNvSpPr>
          <p:nvPr/>
        </p:nvSpPr>
        <p:spPr>
          <a:xfrm>
            <a:off x="6112485" y="1466523"/>
            <a:ext cx="3304527" cy="1367896"/>
          </a:xfrm>
          <a:prstGeom prst="rect">
            <a:avLst/>
          </a:prstGeom>
        </p:spPr>
        <p:txBody>
          <a:bodyPr vert="horz" lIns="91440" tIns="45720" rIns="91440" bIns="45720" rtlCol="0" anchor="ctr">
            <a:normAutofit/>
            <a:scene3d>
              <a:camera prst="orthographicFront"/>
              <a:lightRig rig="threePt" dir="t"/>
            </a:scene3d>
            <a:sp3d extrusionH="57150">
              <a:bevelT w="38100" h="38100" prst="angle"/>
            </a:sp3d>
          </a:bodyPr>
          <a:lstStyle>
            <a:lvl1pPr algn="ctr" defTabSz="914400" rtl="0" eaLnBrk="1" latinLnBrk="0" hangingPunct="1">
              <a:lnSpc>
                <a:spcPct val="125000"/>
              </a:lnSpc>
              <a:spcBef>
                <a:spcPct val="0"/>
              </a:spcBef>
              <a:buNone/>
              <a:defRPr sz="6000" b="1" kern="1200">
                <a:solidFill>
                  <a:schemeClr val="bg1"/>
                </a:solidFill>
                <a:latin typeface="+mj-lt"/>
                <a:ea typeface="+mj-ea"/>
                <a:cs typeface="+mj-cs"/>
              </a:defRPr>
            </a:lvl1pPr>
          </a:lstStyle>
          <a:p>
            <a:r>
              <a:rPr lang="en-US" sz="4000" dirty="0">
                <a:solidFill>
                  <a:schemeClr val="accent1"/>
                </a:solidFill>
                <a:effectLst>
                  <a:outerShdw blurRad="60007" dist="200025" dir="15000000" sy="30000" kx="-1800000" algn="bl" rotWithShape="0">
                    <a:schemeClr val="tx1">
                      <a:alpha val="32000"/>
                    </a:schemeClr>
                  </a:outerShdw>
                </a:effectLst>
              </a:rPr>
              <a:t>PURPOSE</a:t>
            </a:r>
          </a:p>
        </p:txBody>
      </p:sp>
      <p:pic>
        <p:nvPicPr>
          <p:cNvPr id="28" name="Picture Placeholder 27" descr="Check icon">
            <a:extLst>
              <a:ext uri="{FF2B5EF4-FFF2-40B4-BE49-F238E27FC236}">
                <a16:creationId xmlns:a16="http://schemas.microsoft.com/office/drawing/2014/main" id="{1F70EE9C-E2D3-48C5-9B26-25CAA504CA5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5698646" y="2900762"/>
            <a:ext cx="506829" cy="506829"/>
          </a:xfrm>
          <a:prstGeom prst="rect">
            <a:avLst/>
          </a:prstGeom>
        </p:spPr>
      </p:pic>
      <p:pic>
        <p:nvPicPr>
          <p:cNvPr id="29" name="Picture Placeholder 27" descr="Check icon">
            <a:extLst>
              <a:ext uri="{FF2B5EF4-FFF2-40B4-BE49-F238E27FC236}">
                <a16:creationId xmlns:a16="http://schemas.microsoft.com/office/drawing/2014/main" id="{CDEA0996-051C-423E-924B-4835330C053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5698646" y="3473413"/>
            <a:ext cx="506829" cy="506829"/>
          </a:xfrm>
          <a:prstGeom prst="rect">
            <a:avLst/>
          </a:prstGeom>
        </p:spPr>
      </p:pic>
      <p:pic>
        <p:nvPicPr>
          <p:cNvPr id="30" name="Picture Placeholder 27" descr="Check icon">
            <a:extLst>
              <a:ext uri="{FF2B5EF4-FFF2-40B4-BE49-F238E27FC236}">
                <a16:creationId xmlns:a16="http://schemas.microsoft.com/office/drawing/2014/main" id="{2FB48B2E-2C99-48AB-891D-24D9C1F7BEF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5698646" y="4079806"/>
            <a:ext cx="506829" cy="506829"/>
          </a:xfrm>
          <a:prstGeom prst="rect">
            <a:avLst/>
          </a:prstGeom>
        </p:spPr>
      </p:pic>
    </p:spTree>
    <p:extLst>
      <p:ext uri="{BB962C8B-B14F-4D97-AF65-F5344CB8AC3E}">
        <p14:creationId xmlns:p14="http://schemas.microsoft.com/office/powerpoint/2010/main" val="2365088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6984080-EAAF-4585-B0A6-F5953579D534}"/>
              </a:ext>
            </a:extLst>
          </p:cNvPr>
          <p:cNvSpPr>
            <a:spLocks noGrp="1"/>
          </p:cNvSpPr>
          <p:nvPr>
            <p:ph type="sldNum" sz="quarter" idx="12"/>
          </p:nvPr>
        </p:nvSpPr>
        <p:spPr/>
        <p:txBody>
          <a:bodyPr/>
          <a:lstStyle/>
          <a:p>
            <a:fld id="{82EE24B5-652C-4DB5-B7C3-B5BBEC1280B1}" type="slidenum">
              <a:rPr lang="en-US" noProof="0" smtClean="0"/>
              <a:t>5</a:t>
            </a:fld>
            <a:endParaRPr lang="en-US" noProof="0" dirty="0"/>
          </a:p>
        </p:txBody>
      </p:sp>
      <p:pic>
        <p:nvPicPr>
          <p:cNvPr id="3" name="Picture 2">
            <a:extLst>
              <a:ext uri="{FF2B5EF4-FFF2-40B4-BE49-F238E27FC236}">
                <a16:creationId xmlns:a16="http://schemas.microsoft.com/office/drawing/2014/main" id="{A23A413C-715C-48D9-90E9-8CF85FEA2AC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4" name="object 3" descr="People with documents">
            <a:extLst>
              <a:ext uri="{FF2B5EF4-FFF2-40B4-BE49-F238E27FC236}">
                <a16:creationId xmlns:a16="http://schemas.microsoft.com/office/drawing/2014/main" id="{76CBD140-4546-4A1C-863F-6EDA717A2711}"/>
              </a:ext>
            </a:extLst>
          </p:cNvPr>
          <p:cNvSpPr/>
          <p:nvPr/>
        </p:nvSpPr>
        <p:spPr>
          <a:xfrm>
            <a:off x="2540" y="34688"/>
            <a:ext cx="12189460" cy="6823312"/>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IN" sz="3200" b="1" dirty="0">
              <a:solidFill>
                <a:schemeClr val="bg1"/>
              </a:solidFill>
            </a:endParaRPr>
          </a:p>
        </p:txBody>
      </p:sp>
      <p:sp>
        <p:nvSpPr>
          <p:cNvPr id="8" name="Title 1">
            <a:extLst>
              <a:ext uri="{FF2B5EF4-FFF2-40B4-BE49-F238E27FC236}">
                <a16:creationId xmlns:a16="http://schemas.microsoft.com/office/drawing/2014/main" id="{E039B8B8-8D39-4E2D-B677-D14ED4CE8E8F}"/>
              </a:ext>
            </a:extLst>
          </p:cNvPr>
          <p:cNvSpPr txBox="1">
            <a:spLocks/>
          </p:cNvSpPr>
          <p:nvPr/>
        </p:nvSpPr>
        <p:spPr>
          <a:xfrm>
            <a:off x="1322774" y="70972"/>
            <a:ext cx="10351362" cy="1016005"/>
          </a:xfrm>
          <a:prstGeom prst="rect">
            <a:avLst/>
          </a:prstGeom>
        </p:spPr>
        <p:txBody>
          <a:bodyPr vert="horz" lIns="91440" tIns="45720" rIns="91440" bIns="45720" rtlCol="0" anchor="ctr">
            <a:normAutofit/>
            <a:scene3d>
              <a:camera prst="orthographicFront"/>
              <a:lightRig rig="threePt" dir="t"/>
            </a:scene3d>
            <a:sp3d extrusionH="57150">
              <a:bevelT w="38100" h="38100" prst="angle"/>
            </a:sp3d>
          </a:bodyPr>
          <a:lstStyle>
            <a:lvl1pPr algn="ctr" defTabSz="914400" rtl="0" eaLnBrk="1" latinLnBrk="0" hangingPunct="1">
              <a:lnSpc>
                <a:spcPct val="125000"/>
              </a:lnSpc>
              <a:spcBef>
                <a:spcPct val="0"/>
              </a:spcBef>
              <a:buNone/>
              <a:defRPr sz="6000" b="1" kern="1200">
                <a:solidFill>
                  <a:schemeClr val="bg1"/>
                </a:solidFill>
                <a:latin typeface="+mj-lt"/>
                <a:ea typeface="+mj-ea"/>
                <a:cs typeface="+mj-cs"/>
              </a:defRPr>
            </a:lvl1pPr>
          </a:lstStyle>
          <a:p>
            <a:r>
              <a:rPr lang="en-US" sz="2800" dirty="0">
                <a:solidFill>
                  <a:schemeClr val="accent1"/>
                </a:solidFill>
                <a:effectLst>
                  <a:outerShdw blurRad="60007" dist="200025" dir="15000000" sy="30000" kx="-1800000" algn="bl" rotWithShape="0">
                    <a:schemeClr val="tx1">
                      <a:alpha val="32000"/>
                    </a:schemeClr>
                  </a:outerShdw>
                </a:effectLst>
              </a:rPr>
              <a:t>CLASS DIAGRAM VS COMPOSITE STRUCTURE DIAGRAM</a:t>
            </a:r>
          </a:p>
        </p:txBody>
      </p:sp>
      <p:sp>
        <p:nvSpPr>
          <p:cNvPr id="11" name="object 6" descr="Blue rectangle">
            <a:extLst>
              <a:ext uri="{FF2B5EF4-FFF2-40B4-BE49-F238E27FC236}">
                <a16:creationId xmlns:a16="http://schemas.microsoft.com/office/drawing/2014/main" id="{484798C3-9D66-4890-8C12-4136CC05138B}"/>
              </a:ext>
            </a:extLst>
          </p:cNvPr>
          <p:cNvSpPr/>
          <p:nvPr/>
        </p:nvSpPr>
        <p:spPr>
          <a:xfrm>
            <a:off x="568498" y="1299454"/>
            <a:ext cx="11105637" cy="5240573"/>
          </a:xfrm>
          <a:custGeom>
            <a:avLst/>
            <a:gdLst/>
            <a:ahLst/>
            <a:cxnLst/>
            <a:rect l="l" t="t" r="r" b="b"/>
            <a:pathLst>
              <a:path w="6689725" h="3528060">
                <a:moveTo>
                  <a:pt x="0" y="3527996"/>
                </a:moveTo>
                <a:lnTo>
                  <a:pt x="6689648" y="3527996"/>
                </a:lnTo>
                <a:lnTo>
                  <a:pt x="6689648" y="0"/>
                </a:lnTo>
                <a:lnTo>
                  <a:pt x="0" y="0"/>
                </a:lnTo>
                <a:lnTo>
                  <a:pt x="0" y="3527996"/>
                </a:lnTo>
                <a:close/>
              </a:path>
            </a:pathLst>
          </a:cu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p>
            <a:endParaRPr lang="en-US" dirty="0"/>
          </a:p>
        </p:txBody>
      </p:sp>
      <p:sp>
        <p:nvSpPr>
          <p:cNvPr id="12" name="TextBox 11">
            <a:extLst>
              <a:ext uri="{FF2B5EF4-FFF2-40B4-BE49-F238E27FC236}">
                <a16:creationId xmlns:a16="http://schemas.microsoft.com/office/drawing/2014/main" id="{1402E598-9775-4479-B6F6-6607A50BC6AF}"/>
              </a:ext>
            </a:extLst>
          </p:cNvPr>
          <p:cNvSpPr txBox="1"/>
          <p:nvPr/>
        </p:nvSpPr>
        <p:spPr>
          <a:xfrm>
            <a:off x="1255172" y="1690500"/>
            <a:ext cx="10294677" cy="4524315"/>
          </a:xfrm>
          <a:prstGeom prst="rect">
            <a:avLst/>
          </a:prstGeom>
          <a:noFill/>
        </p:spPr>
        <p:txBody>
          <a:bodyPr wrap="square">
            <a:spAutoFit/>
            <a:scene3d>
              <a:camera prst="orthographicFront"/>
              <a:lightRig rig="threePt" dir="t"/>
            </a:scene3d>
            <a:sp3d extrusionH="57150">
              <a:bevelT w="38100" h="38100" prst="angle"/>
            </a:sp3d>
          </a:bodyPr>
          <a:lstStyle/>
          <a:p>
            <a:pPr algn="just"/>
            <a:r>
              <a:rPr lang="en-US" dirty="0">
                <a:solidFill>
                  <a:schemeClr val="bg1"/>
                </a:solidFill>
                <a:latin typeface="Times New Roman" panose="02020603050405020304" pitchFamily="18" charset="0"/>
                <a:cs typeface="Times New Roman" panose="02020603050405020304" pitchFamily="18" charset="0"/>
              </a:rPr>
              <a:t>As UML diagrams, both composite structure diagrams and class diagrams are used to visualize and organize the actors, interactions, and artifacts within a system. But while composite structure diagrams and class diagrams have similar meanings, they are ultimately different in how they express those meanings. Simply put, composite structure diagrams are more specific and less ambiguous than class diagrams .</a:t>
            </a:r>
          </a:p>
          <a:p>
            <a:pPr algn="just"/>
            <a:endParaRPr lang="en-US" dirty="0">
              <a:solidFill>
                <a:schemeClr val="bg1"/>
              </a:solidFill>
              <a:latin typeface="Times New Roman" panose="02020603050405020304" pitchFamily="18" charset="0"/>
              <a:cs typeface="Times New Roman" panose="02020603050405020304" pitchFamily="18" charset="0"/>
            </a:endParaRPr>
          </a:p>
          <a:p>
            <a:pPr algn="just"/>
            <a:r>
              <a:rPr lang="en-US" dirty="0">
                <a:solidFill>
                  <a:schemeClr val="bg1"/>
                </a:solidFill>
                <a:latin typeface="Times New Roman" panose="02020603050405020304" pitchFamily="18" charset="0"/>
                <a:cs typeface="Times New Roman" panose="02020603050405020304" pitchFamily="18" charset="0"/>
              </a:rPr>
              <a:t>A composite structure diagram allows users to more clearly model the implementations of an artifact’s activity within a runtime. They’re also more adept in depicting decomposition in context, describing the internal structure of multiple classes and the set relationships between them. Simply put, if you’d like to convey concrete, explicit information about the behaviors and relationships within your system, a composite structure diagram is your best choice.</a:t>
            </a:r>
          </a:p>
          <a:p>
            <a:pPr algn="just"/>
            <a:endParaRPr lang="en-US" dirty="0">
              <a:solidFill>
                <a:schemeClr val="bg1"/>
              </a:solidFill>
              <a:latin typeface="Times New Roman" panose="02020603050405020304" pitchFamily="18" charset="0"/>
              <a:cs typeface="Times New Roman" panose="02020603050405020304" pitchFamily="18" charset="0"/>
            </a:endParaRPr>
          </a:p>
          <a:p>
            <a:pPr algn="just"/>
            <a:r>
              <a:rPr lang="en-US" dirty="0">
                <a:solidFill>
                  <a:schemeClr val="bg1"/>
                </a:solidFill>
                <a:latin typeface="Times New Roman" panose="02020603050405020304" pitchFamily="18" charset="0"/>
                <a:cs typeface="Times New Roman" panose="02020603050405020304" pitchFamily="18" charset="0"/>
              </a:rPr>
              <a:t>A composite structure diagram is similar to a class diagram, but it depicts individual parts instead of whole classes. Before you can define the internal structure of a classifier, you must either show its structure compartment or open a composite structure diagram. You can then model the parts that represent the instances that the containing classifier owns. You can add connectors to link two or more parts in an association or dependency relationship.</a:t>
            </a:r>
          </a:p>
        </p:txBody>
      </p:sp>
      <p:sp>
        <p:nvSpPr>
          <p:cNvPr id="13" name="object 27" descr="Beige rectangle">
            <a:extLst>
              <a:ext uri="{FF2B5EF4-FFF2-40B4-BE49-F238E27FC236}">
                <a16:creationId xmlns:a16="http://schemas.microsoft.com/office/drawing/2014/main" id="{E8B685DB-0147-4AEF-AB9B-11A8819B1018}"/>
              </a:ext>
            </a:extLst>
          </p:cNvPr>
          <p:cNvSpPr/>
          <p:nvPr/>
        </p:nvSpPr>
        <p:spPr>
          <a:xfrm>
            <a:off x="1450480" y="967666"/>
            <a:ext cx="10018364" cy="74714"/>
          </a:xfrm>
          <a:custGeom>
            <a:avLst/>
            <a:gdLst/>
            <a:ahLst/>
            <a:cxnLst/>
            <a:rect l="l" t="t" r="r" b="b"/>
            <a:pathLst>
              <a:path w="2501265">
                <a:moveTo>
                  <a:pt x="0" y="0"/>
                </a:moveTo>
                <a:lnTo>
                  <a:pt x="2500883" y="0"/>
                </a:lnTo>
              </a:path>
            </a:pathLst>
          </a:custGeom>
          <a:ln w="54863">
            <a:solidFill>
              <a:schemeClr val="accent1"/>
            </a:solidFill>
          </a:ln>
        </p:spPr>
        <p:txBody>
          <a:bodyPr wrap="square" lIns="0" tIns="0" rIns="0" bIns="0" rtlCol="0"/>
          <a:lstStyle/>
          <a:p>
            <a:endParaRPr lang="en-US" dirty="0"/>
          </a:p>
        </p:txBody>
      </p:sp>
      <p:pic>
        <p:nvPicPr>
          <p:cNvPr id="14" name="Picture Placeholder 27" descr="Check icon">
            <a:extLst>
              <a:ext uri="{FF2B5EF4-FFF2-40B4-BE49-F238E27FC236}">
                <a16:creationId xmlns:a16="http://schemas.microsoft.com/office/drawing/2014/main" id="{C3E212DF-1038-47B6-ADA8-1FD20DD5A4D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689960" y="1783287"/>
            <a:ext cx="506829" cy="506829"/>
          </a:xfrm>
          <a:prstGeom prst="rect">
            <a:avLst/>
          </a:prstGeom>
        </p:spPr>
      </p:pic>
      <p:pic>
        <p:nvPicPr>
          <p:cNvPr id="15" name="Picture Placeholder 27" descr="Check icon">
            <a:extLst>
              <a:ext uri="{FF2B5EF4-FFF2-40B4-BE49-F238E27FC236}">
                <a16:creationId xmlns:a16="http://schemas.microsoft.com/office/drawing/2014/main" id="{350FCD00-00D1-4843-9E70-55FC7096FC1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689960" y="3092710"/>
            <a:ext cx="506829" cy="506829"/>
          </a:xfrm>
          <a:prstGeom prst="rect">
            <a:avLst/>
          </a:prstGeom>
        </p:spPr>
      </p:pic>
      <p:pic>
        <p:nvPicPr>
          <p:cNvPr id="16" name="Picture Placeholder 27" descr="Check icon">
            <a:extLst>
              <a:ext uri="{FF2B5EF4-FFF2-40B4-BE49-F238E27FC236}">
                <a16:creationId xmlns:a16="http://schemas.microsoft.com/office/drawing/2014/main" id="{6B69C806-A2C7-47B0-93B9-9F36F82A8C7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689959" y="4816368"/>
            <a:ext cx="506829" cy="506829"/>
          </a:xfrm>
          <a:prstGeom prst="rect">
            <a:avLst/>
          </a:prstGeom>
        </p:spPr>
      </p:pic>
    </p:spTree>
    <p:extLst>
      <p:ext uri="{BB962C8B-B14F-4D97-AF65-F5344CB8AC3E}">
        <p14:creationId xmlns:p14="http://schemas.microsoft.com/office/powerpoint/2010/main" val="5202092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bject 3" descr="People with documents">
            <a:extLst>
              <a:ext uri="{FF2B5EF4-FFF2-40B4-BE49-F238E27FC236}">
                <a16:creationId xmlns:a16="http://schemas.microsoft.com/office/drawing/2014/main" id="{F6A74193-E41F-40D4-9CB4-C82BAE5B6AA9}"/>
              </a:ext>
            </a:extLst>
          </p:cNvPr>
          <p:cNvSpPr/>
          <p:nvPr/>
        </p:nvSpPr>
        <p:spPr>
          <a:xfrm>
            <a:off x="0" y="0"/>
            <a:ext cx="121920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18" name="Slide Number Placeholder 2">
            <a:extLst>
              <a:ext uri="{FF2B5EF4-FFF2-40B4-BE49-F238E27FC236}">
                <a16:creationId xmlns:a16="http://schemas.microsoft.com/office/drawing/2014/main" id="{8A2B170F-332B-4607-9051-CD9A5DEC17B4}"/>
              </a:ext>
            </a:extLst>
          </p:cNvPr>
          <p:cNvSpPr>
            <a:spLocks noGrp="1"/>
          </p:cNvSpPr>
          <p:nvPr>
            <p:ph type="sldNum" sz="quarter" idx="12"/>
          </p:nvPr>
        </p:nvSpPr>
        <p:spPr>
          <a:xfrm>
            <a:off x="5738884" y="6174902"/>
            <a:ext cx="357116" cy="365125"/>
          </a:xfrm>
        </p:spPr>
        <p:txBody>
          <a:bodyPr/>
          <a:lstStyle/>
          <a:p>
            <a:fld id="{82EE24B5-652C-4DB5-B7C3-B5BBEC1280B1}" type="slidenum">
              <a:rPr lang="en-US" smtClean="0"/>
              <a:t>6</a:t>
            </a:fld>
            <a:endParaRPr lang="en-US" dirty="0"/>
          </a:p>
        </p:txBody>
      </p:sp>
      <p:sp>
        <p:nvSpPr>
          <p:cNvPr id="19" name="object 3" descr="Beige rectangle">
            <a:extLst>
              <a:ext uri="{FF2B5EF4-FFF2-40B4-BE49-F238E27FC236}">
                <a16:creationId xmlns:a16="http://schemas.microsoft.com/office/drawing/2014/main" id="{D5F04649-CCC3-466E-841A-5B67EDDB23BB}"/>
              </a:ext>
            </a:extLst>
          </p:cNvPr>
          <p:cNvSpPr/>
          <p:nvPr/>
        </p:nvSpPr>
        <p:spPr>
          <a:xfrm>
            <a:off x="2625323" y="836613"/>
            <a:ext cx="3307960" cy="5184775"/>
          </a:xfrm>
          <a:custGeom>
            <a:avLst/>
            <a:gdLst/>
            <a:ahLst/>
            <a:cxnLst/>
            <a:rect l="l" t="t" r="r" b="b"/>
            <a:pathLst>
              <a:path w="4010659" h="333375">
                <a:moveTo>
                  <a:pt x="0" y="333006"/>
                </a:moveTo>
                <a:lnTo>
                  <a:pt x="4010367" y="333006"/>
                </a:lnTo>
                <a:lnTo>
                  <a:pt x="4010367" y="0"/>
                </a:lnTo>
                <a:lnTo>
                  <a:pt x="0" y="0"/>
                </a:lnTo>
                <a:lnTo>
                  <a:pt x="0" y="333006"/>
                </a:lnTo>
                <a:close/>
              </a:path>
            </a:pathLst>
          </a:custGeom>
          <a:solidFill>
            <a:schemeClr val="accent1"/>
          </a:solidFill>
        </p:spPr>
        <p:txBody>
          <a:bodyPr wrap="square" lIns="0" tIns="0" rIns="0" bIns="0" rtlCol="0"/>
          <a:lstStyle/>
          <a:p>
            <a:endParaRPr lang="en-US" dirty="0"/>
          </a:p>
        </p:txBody>
      </p:sp>
      <p:sp>
        <p:nvSpPr>
          <p:cNvPr id="20" name="object 6" descr="Blue rectangle">
            <a:extLst>
              <a:ext uri="{FF2B5EF4-FFF2-40B4-BE49-F238E27FC236}">
                <a16:creationId xmlns:a16="http://schemas.microsoft.com/office/drawing/2014/main" id="{A44446FE-8443-4636-AF83-59C1D35E9746}"/>
              </a:ext>
            </a:extLst>
          </p:cNvPr>
          <p:cNvSpPr/>
          <p:nvPr/>
        </p:nvSpPr>
        <p:spPr>
          <a:xfrm>
            <a:off x="496215" y="1"/>
            <a:ext cx="5056205" cy="6857999"/>
          </a:xfrm>
          <a:custGeom>
            <a:avLst/>
            <a:gdLst/>
            <a:ahLst/>
            <a:cxnLst/>
            <a:rect l="l" t="t" r="r" b="b"/>
            <a:pathLst>
              <a:path w="6689725" h="3528060">
                <a:moveTo>
                  <a:pt x="0" y="3527996"/>
                </a:moveTo>
                <a:lnTo>
                  <a:pt x="6689648" y="3527996"/>
                </a:lnTo>
                <a:lnTo>
                  <a:pt x="6689648" y="0"/>
                </a:lnTo>
                <a:lnTo>
                  <a:pt x="0" y="0"/>
                </a:lnTo>
                <a:lnTo>
                  <a:pt x="0" y="3527996"/>
                </a:lnTo>
                <a:close/>
              </a:path>
            </a:pathLst>
          </a:cu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p>
            <a:endParaRPr lang="en-US" dirty="0"/>
          </a:p>
        </p:txBody>
      </p:sp>
      <p:sp>
        <p:nvSpPr>
          <p:cNvPr id="27" name="object 27" descr="Beige rectangle">
            <a:extLst>
              <a:ext uri="{FF2B5EF4-FFF2-40B4-BE49-F238E27FC236}">
                <a16:creationId xmlns:a16="http://schemas.microsoft.com/office/drawing/2014/main" id="{7D3B9AA6-84FC-4FE1-83F5-459099B3072F}"/>
              </a:ext>
            </a:extLst>
          </p:cNvPr>
          <p:cNvSpPr/>
          <p:nvPr/>
        </p:nvSpPr>
        <p:spPr>
          <a:xfrm flipV="1">
            <a:off x="947565" y="1890139"/>
            <a:ext cx="2412000" cy="75489"/>
          </a:xfrm>
          <a:custGeom>
            <a:avLst/>
            <a:gdLst/>
            <a:ahLst/>
            <a:cxnLst/>
            <a:rect l="l" t="t" r="r" b="b"/>
            <a:pathLst>
              <a:path w="2501265">
                <a:moveTo>
                  <a:pt x="0" y="0"/>
                </a:moveTo>
                <a:lnTo>
                  <a:pt x="2500883" y="0"/>
                </a:lnTo>
              </a:path>
            </a:pathLst>
          </a:custGeom>
          <a:ln w="54863">
            <a:solidFill>
              <a:schemeClr val="accent1"/>
            </a:solidFill>
          </a:ln>
        </p:spPr>
        <p:txBody>
          <a:bodyPr wrap="square" lIns="0" tIns="0" rIns="0" bIns="0" rtlCol="0"/>
          <a:lstStyle/>
          <a:p>
            <a:endParaRPr lang="en-US" dirty="0"/>
          </a:p>
        </p:txBody>
      </p:sp>
      <p:sp>
        <p:nvSpPr>
          <p:cNvPr id="29" name="Title 1">
            <a:extLst>
              <a:ext uri="{FF2B5EF4-FFF2-40B4-BE49-F238E27FC236}">
                <a16:creationId xmlns:a16="http://schemas.microsoft.com/office/drawing/2014/main" id="{705E3C21-2734-426D-8D72-8F696E2D9ADD}"/>
              </a:ext>
            </a:extLst>
          </p:cNvPr>
          <p:cNvSpPr txBox="1">
            <a:spLocks/>
          </p:cNvSpPr>
          <p:nvPr/>
        </p:nvSpPr>
        <p:spPr>
          <a:xfrm>
            <a:off x="632766" y="389996"/>
            <a:ext cx="4669718" cy="1367896"/>
          </a:xfrm>
          <a:prstGeom prst="rect">
            <a:avLst/>
          </a:prstGeom>
        </p:spPr>
        <p:txBody>
          <a:bodyPr vert="horz" lIns="91440" tIns="45720" rIns="91440" bIns="45720" rtlCol="0" anchor="ctr">
            <a:normAutofit fontScale="92500" lnSpcReduction="10000"/>
            <a:scene3d>
              <a:camera prst="orthographicFront"/>
              <a:lightRig rig="threePt" dir="t"/>
            </a:scene3d>
            <a:sp3d extrusionH="57150">
              <a:bevelT w="38100" h="38100" prst="angle"/>
            </a:sp3d>
          </a:bodyPr>
          <a:lstStyle>
            <a:lvl1pPr algn="ctr" defTabSz="914400" rtl="0" eaLnBrk="1" latinLnBrk="0" hangingPunct="1">
              <a:lnSpc>
                <a:spcPct val="125000"/>
              </a:lnSpc>
              <a:spcBef>
                <a:spcPct val="0"/>
              </a:spcBef>
              <a:buNone/>
              <a:defRPr sz="6000" b="1" kern="1200">
                <a:solidFill>
                  <a:schemeClr val="bg1"/>
                </a:solidFill>
                <a:latin typeface="+mj-lt"/>
                <a:ea typeface="+mj-ea"/>
                <a:cs typeface="+mj-cs"/>
              </a:defRPr>
            </a:lvl1pPr>
          </a:lstStyle>
          <a:p>
            <a:r>
              <a:rPr lang="en-US" sz="4000" dirty="0">
                <a:solidFill>
                  <a:schemeClr val="accent1"/>
                </a:solidFill>
                <a:effectLst>
                  <a:outerShdw blurRad="60007" dist="200025" dir="15000000" sy="30000" kx="-1800000" algn="bl" rotWithShape="0">
                    <a:schemeClr val="tx1">
                      <a:alpha val="32000"/>
                    </a:schemeClr>
                  </a:outerShdw>
                </a:effectLst>
              </a:rPr>
              <a:t>Composite Structure Diagram at a Glance</a:t>
            </a:r>
          </a:p>
        </p:txBody>
      </p:sp>
      <p:sp>
        <p:nvSpPr>
          <p:cNvPr id="31" name="TextBox 30">
            <a:extLst>
              <a:ext uri="{FF2B5EF4-FFF2-40B4-BE49-F238E27FC236}">
                <a16:creationId xmlns:a16="http://schemas.microsoft.com/office/drawing/2014/main" id="{74D5E579-12A6-4D58-BA3F-AE462FA2923C}"/>
              </a:ext>
            </a:extLst>
          </p:cNvPr>
          <p:cNvSpPr txBox="1"/>
          <p:nvPr/>
        </p:nvSpPr>
        <p:spPr>
          <a:xfrm>
            <a:off x="947565" y="2558903"/>
            <a:ext cx="3844966" cy="2862322"/>
          </a:xfrm>
          <a:prstGeom prst="rect">
            <a:avLst/>
          </a:prstGeom>
          <a:noFill/>
        </p:spPr>
        <p:txBody>
          <a:bodyPr wrap="square">
            <a:spAutoFit/>
          </a:bodyPr>
          <a:lstStyle/>
          <a:p>
            <a:r>
              <a:rPr lang="en-IN" dirty="0">
                <a:solidFill>
                  <a:schemeClr val="bg1"/>
                </a:solidFill>
                <a:latin typeface="+mj-lt"/>
              </a:rPr>
              <a:t>Composite Structure Diagrams show the internal parts of a class.</a:t>
            </a:r>
          </a:p>
          <a:p>
            <a:r>
              <a:rPr lang="en-IN" dirty="0">
                <a:solidFill>
                  <a:schemeClr val="bg1"/>
                </a:solidFill>
                <a:latin typeface="+mj-lt"/>
              </a:rPr>
              <a:t>Parts are named:</a:t>
            </a:r>
          </a:p>
          <a:p>
            <a:endParaRPr lang="en-IN" dirty="0">
              <a:solidFill>
                <a:schemeClr val="bg1"/>
              </a:solidFill>
              <a:latin typeface="+mj-lt"/>
            </a:endParaRPr>
          </a:p>
          <a:p>
            <a:r>
              <a:rPr lang="en-IN" dirty="0">
                <a:solidFill>
                  <a:schemeClr val="bg1"/>
                </a:solidFill>
                <a:latin typeface="+mj-lt"/>
              </a:rPr>
              <a:t> partName : partType [multiplicity]</a:t>
            </a:r>
          </a:p>
          <a:p>
            <a:endParaRPr lang="en-IN" dirty="0">
              <a:solidFill>
                <a:schemeClr val="bg1"/>
              </a:solidFill>
              <a:latin typeface="+mj-lt"/>
            </a:endParaRPr>
          </a:p>
          <a:p>
            <a:r>
              <a:rPr lang="en-IN" dirty="0">
                <a:solidFill>
                  <a:schemeClr val="bg1"/>
                </a:solidFill>
                <a:latin typeface="+mj-lt"/>
              </a:rPr>
              <a:t>Aggregated classes are parts of a class but parts are not necessarily classes, a part is any element that is used to make up the containing class.</a:t>
            </a:r>
          </a:p>
        </p:txBody>
      </p:sp>
      <p:pic>
        <p:nvPicPr>
          <p:cNvPr id="33" name="Picture 32">
            <a:extLst>
              <a:ext uri="{FF2B5EF4-FFF2-40B4-BE49-F238E27FC236}">
                <a16:creationId xmlns:a16="http://schemas.microsoft.com/office/drawing/2014/main" id="{0FBEBD93-41C8-46A3-A1B3-3DD9BAA793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33283" y="583707"/>
            <a:ext cx="6258717" cy="5690586"/>
          </a:xfrm>
          <a:prstGeom prst="ellipse">
            <a:avLst/>
          </a:prstGeom>
          <a:ln>
            <a:noFill/>
          </a:ln>
          <a:effectLst>
            <a:softEdge rad="112500"/>
          </a:effectLst>
        </p:spPr>
      </p:pic>
    </p:spTree>
    <p:extLst>
      <p:ext uri="{BB962C8B-B14F-4D97-AF65-F5344CB8AC3E}">
        <p14:creationId xmlns:p14="http://schemas.microsoft.com/office/powerpoint/2010/main" val="3298964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object 3" descr="People with documents">
            <a:extLst>
              <a:ext uri="{FF2B5EF4-FFF2-40B4-BE49-F238E27FC236}">
                <a16:creationId xmlns:a16="http://schemas.microsoft.com/office/drawing/2014/main" id="{57DDA88E-8A5F-437D-93B3-E05EC96FC9EF}"/>
              </a:ext>
            </a:extLst>
          </p:cNvPr>
          <p:cNvSpPr/>
          <p:nvPr/>
        </p:nvSpPr>
        <p:spPr>
          <a:xfrm>
            <a:off x="1270" y="0"/>
            <a:ext cx="1218946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29" name="Rectangle 28">
            <a:extLst>
              <a:ext uri="{FF2B5EF4-FFF2-40B4-BE49-F238E27FC236}">
                <a16:creationId xmlns:a16="http://schemas.microsoft.com/office/drawing/2014/main" id="{A87F46D8-6551-429B-8A51-8959B2BDD487}"/>
              </a:ext>
            </a:extLst>
          </p:cNvPr>
          <p:cNvSpPr/>
          <p:nvPr/>
        </p:nvSpPr>
        <p:spPr>
          <a:xfrm>
            <a:off x="0" y="2459115"/>
            <a:ext cx="3604334" cy="3364636"/>
          </a:xfrm>
          <a:prstGeom prst="rect">
            <a:avLst/>
          </a:prstGeom>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0" name="Rectangle 29">
            <a:extLst>
              <a:ext uri="{FF2B5EF4-FFF2-40B4-BE49-F238E27FC236}">
                <a16:creationId xmlns:a16="http://schemas.microsoft.com/office/drawing/2014/main" id="{8A98EF1C-433E-496B-908E-A06E704B9264}"/>
              </a:ext>
            </a:extLst>
          </p:cNvPr>
          <p:cNvSpPr/>
          <p:nvPr/>
        </p:nvSpPr>
        <p:spPr>
          <a:xfrm>
            <a:off x="5274606" y="0"/>
            <a:ext cx="691612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31" name="Picture Placeholder 15" descr="Group of people">
            <a:extLst>
              <a:ext uri="{FF2B5EF4-FFF2-40B4-BE49-F238E27FC236}">
                <a16:creationId xmlns:a16="http://schemas.microsoft.com/office/drawing/2014/main" id="{7E896B70-346E-42BD-A060-356D2EFB68D2}"/>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tretch>
            <a:fillRect/>
          </a:stretch>
        </p:blipFill>
        <p:spPr>
          <a:xfrm>
            <a:off x="0" y="2781319"/>
            <a:ext cx="6024562" cy="2736709"/>
          </a:xfrm>
        </p:spPr>
      </p:pic>
      <p:sp>
        <p:nvSpPr>
          <p:cNvPr id="32" name="Title 1">
            <a:extLst>
              <a:ext uri="{FF2B5EF4-FFF2-40B4-BE49-F238E27FC236}">
                <a16:creationId xmlns:a16="http://schemas.microsoft.com/office/drawing/2014/main" id="{A3EF9144-D59C-4E07-8AD2-C47DEB26775D}"/>
              </a:ext>
            </a:extLst>
          </p:cNvPr>
          <p:cNvSpPr txBox="1">
            <a:spLocks/>
          </p:cNvSpPr>
          <p:nvPr/>
        </p:nvSpPr>
        <p:spPr>
          <a:xfrm>
            <a:off x="215515" y="405032"/>
            <a:ext cx="4669718" cy="1367896"/>
          </a:xfrm>
          <a:prstGeom prst="rect">
            <a:avLst/>
          </a:prstGeom>
        </p:spPr>
        <p:txBody>
          <a:bodyPr vert="horz" lIns="91440" tIns="45720" rIns="91440" bIns="45720" rtlCol="0" anchor="ctr">
            <a:normAutofit fontScale="92500" lnSpcReduction="10000"/>
            <a:scene3d>
              <a:camera prst="orthographicFront"/>
              <a:lightRig rig="threePt" dir="t"/>
            </a:scene3d>
            <a:sp3d extrusionH="57150">
              <a:bevelT w="38100" h="38100" prst="angle"/>
            </a:sp3d>
          </a:bodyPr>
          <a:lstStyle>
            <a:lvl1pPr algn="ctr" defTabSz="914400" rtl="0" eaLnBrk="1" latinLnBrk="0" hangingPunct="1">
              <a:lnSpc>
                <a:spcPct val="125000"/>
              </a:lnSpc>
              <a:spcBef>
                <a:spcPct val="0"/>
              </a:spcBef>
              <a:buNone/>
              <a:defRPr sz="6000" b="1" kern="1200">
                <a:solidFill>
                  <a:schemeClr val="bg1"/>
                </a:solidFill>
                <a:latin typeface="+mj-lt"/>
                <a:ea typeface="+mj-ea"/>
                <a:cs typeface="+mj-cs"/>
              </a:defRPr>
            </a:lvl1pPr>
          </a:lstStyle>
          <a:p>
            <a:r>
              <a:rPr lang="en-US" sz="4000" dirty="0">
                <a:solidFill>
                  <a:schemeClr val="accent1"/>
                </a:solidFill>
                <a:effectLst>
                  <a:outerShdw blurRad="60007" dist="200025" dir="15000000" sy="30000" kx="-1800000" algn="bl" rotWithShape="0">
                    <a:schemeClr val="tx1">
                      <a:alpha val="32000"/>
                    </a:schemeClr>
                  </a:outerShdw>
                </a:effectLst>
              </a:rPr>
              <a:t>Composite Structure Diagram Example</a:t>
            </a:r>
          </a:p>
        </p:txBody>
      </p:sp>
      <p:sp>
        <p:nvSpPr>
          <p:cNvPr id="33" name="object 27" descr="Beige rectangle">
            <a:extLst>
              <a:ext uri="{FF2B5EF4-FFF2-40B4-BE49-F238E27FC236}">
                <a16:creationId xmlns:a16="http://schemas.microsoft.com/office/drawing/2014/main" id="{8A1D358E-5DAE-4505-89A4-5F3BED674CCC}"/>
              </a:ext>
            </a:extLst>
          </p:cNvPr>
          <p:cNvSpPr/>
          <p:nvPr/>
        </p:nvSpPr>
        <p:spPr>
          <a:xfrm>
            <a:off x="612559" y="1937425"/>
            <a:ext cx="4074851" cy="68927"/>
          </a:xfrm>
          <a:custGeom>
            <a:avLst/>
            <a:gdLst/>
            <a:ahLst/>
            <a:cxnLst/>
            <a:rect l="l" t="t" r="r" b="b"/>
            <a:pathLst>
              <a:path w="2501265">
                <a:moveTo>
                  <a:pt x="0" y="0"/>
                </a:moveTo>
                <a:lnTo>
                  <a:pt x="2500883" y="0"/>
                </a:lnTo>
              </a:path>
            </a:pathLst>
          </a:custGeom>
          <a:ln w="54863">
            <a:solidFill>
              <a:schemeClr val="accent1"/>
            </a:solidFill>
          </a:ln>
        </p:spPr>
        <p:txBody>
          <a:bodyPr wrap="square" lIns="0" tIns="0" rIns="0" bIns="0" rtlCol="0"/>
          <a:lstStyle/>
          <a:p>
            <a:endParaRPr lang="en-US" dirty="0"/>
          </a:p>
        </p:txBody>
      </p:sp>
      <p:sp>
        <p:nvSpPr>
          <p:cNvPr id="34" name="TextBox 33">
            <a:extLst>
              <a:ext uri="{FF2B5EF4-FFF2-40B4-BE49-F238E27FC236}">
                <a16:creationId xmlns:a16="http://schemas.microsoft.com/office/drawing/2014/main" id="{0295A8ED-9E48-4BA9-8022-3935868F3749}"/>
              </a:ext>
            </a:extLst>
          </p:cNvPr>
          <p:cNvSpPr txBox="1"/>
          <p:nvPr/>
        </p:nvSpPr>
        <p:spPr>
          <a:xfrm>
            <a:off x="6635851" y="1765656"/>
            <a:ext cx="4816343" cy="3693319"/>
          </a:xfrm>
          <a:prstGeom prst="rect">
            <a:avLst/>
          </a:prstGeom>
          <a:noFill/>
        </p:spPr>
        <p:txBody>
          <a:bodyPr wrap="square">
            <a:spAutoFit/>
          </a:bodyPr>
          <a:lstStyle/>
          <a:p>
            <a:r>
              <a:rPr lang="en-IN" dirty="0">
                <a:solidFill>
                  <a:schemeClr val="bg1"/>
                </a:solidFill>
                <a:latin typeface="+mj-lt"/>
              </a:rPr>
              <a:t>Let's develop the composite structure diagram for a computer system which include the following a list of the components:</a:t>
            </a:r>
          </a:p>
          <a:p>
            <a:endParaRPr lang="en-IN" dirty="0">
              <a:solidFill>
                <a:schemeClr val="bg1"/>
              </a:solidFill>
              <a:latin typeface="+mj-lt"/>
            </a:endParaRPr>
          </a:p>
          <a:p>
            <a:pPr marL="285750" indent="-285750">
              <a:buFont typeface="Wingdings" panose="05000000000000000000" pitchFamily="2" charset="2"/>
              <a:buChar char="q"/>
            </a:pPr>
            <a:r>
              <a:rPr lang="en-IN" dirty="0">
                <a:solidFill>
                  <a:schemeClr val="bg1"/>
                </a:solidFill>
                <a:latin typeface="+mj-lt"/>
              </a:rPr>
              <a:t>Power Supply Unit (PSU)</a:t>
            </a:r>
          </a:p>
          <a:p>
            <a:pPr marL="285750" indent="-285750">
              <a:buFont typeface="Wingdings" panose="05000000000000000000" pitchFamily="2" charset="2"/>
              <a:buChar char="q"/>
            </a:pPr>
            <a:endParaRPr lang="en-IN" dirty="0">
              <a:solidFill>
                <a:schemeClr val="bg1"/>
              </a:solidFill>
              <a:latin typeface="+mj-lt"/>
            </a:endParaRPr>
          </a:p>
          <a:p>
            <a:pPr marL="285750" indent="-285750">
              <a:buFont typeface="Wingdings" panose="05000000000000000000" pitchFamily="2" charset="2"/>
              <a:buChar char="q"/>
            </a:pPr>
            <a:r>
              <a:rPr lang="en-IN" dirty="0">
                <a:solidFill>
                  <a:schemeClr val="bg1"/>
                </a:solidFill>
                <a:latin typeface="+mj-lt"/>
              </a:rPr>
              <a:t>Hard Disk Drive (HDD)</a:t>
            </a:r>
          </a:p>
          <a:p>
            <a:pPr marL="285750" indent="-285750">
              <a:buFont typeface="Wingdings" panose="05000000000000000000" pitchFamily="2" charset="2"/>
              <a:buChar char="q"/>
            </a:pPr>
            <a:endParaRPr lang="en-IN" dirty="0">
              <a:solidFill>
                <a:schemeClr val="bg1"/>
              </a:solidFill>
              <a:latin typeface="+mj-lt"/>
            </a:endParaRPr>
          </a:p>
          <a:p>
            <a:pPr marL="285750" indent="-285750">
              <a:buFont typeface="Wingdings" panose="05000000000000000000" pitchFamily="2" charset="2"/>
              <a:buChar char="q"/>
            </a:pPr>
            <a:r>
              <a:rPr lang="en-IN" dirty="0">
                <a:solidFill>
                  <a:schemeClr val="bg1"/>
                </a:solidFill>
                <a:latin typeface="+mj-lt"/>
              </a:rPr>
              <a:t>Mainboard (MB)</a:t>
            </a:r>
          </a:p>
          <a:p>
            <a:pPr marL="285750" indent="-285750">
              <a:buFont typeface="Wingdings" panose="05000000000000000000" pitchFamily="2" charset="2"/>
              <a:buChar char="q"/>
            </a:pPr>
            <a:endParaRPr lang="en-IN" dirty="0">
              <a:solidFill>
                <a:schemeClr val="bg1"/>
              </a:solidFill>
              <a:latin typeface="+mj-lt"/>
            </a:endParaRPr>
          </a:p>
          <a:p>
            <a:pPr marL="285750" indent="-285750">
              <a:buFont typeface="Wingdings" panose="05000000000000000000" pitchFamily="2" charset="2"/>
              <a:buChar char="q"/>
            </a:pPr>
            <a:r>
              <a:rPr lang="en-IN" dirty="0">
                <a:solidFill>
                  <a:schemeClr val="bg1"/>
                </a:solidFill>
                <a:latin typeface="+mj-lt"/>
              </a:rPr>
              <a:t>Optical Drive (DVD-RW)</a:t>
            </a:r>
          </a:p>
          <a:p>
            <a:pPr marL="285750" indent="-285750">
              <a:buFont typeface="Wingdings" panose="05000000000000000000" pitchFamily="2" charset="2"/>
              <a:buChar char="q"/>
            </a:pPr>
            <a:endParaRPr lang="en-IN" dirty="0">
              <a:solidFill>
                <a:schemeClr val="bg1"/>
              </a:solidFill>
              <a:latin typeface="+mj-lt"/>
            </a:endParaRPr>
          </a:p>
          <a:p>
            <a:pPr marL="285750" indent="-285750">
              <a:buFont typeface="Wingdings" panose="05000000000000000000" pitchFamily="2" charset="2"/>
              <a:buChar char="q"/>
            </a:pPr>
            <a:r>
              <a:rPr lang="en-IN" dirty="0">
                <a:solidFill>
                  <a:schemeClr val="bg1"/>
                </a:solidFill>
                <a:latin typeface="+mj-lt"/>
              </a:rPr>
              <a:t>Memory Module (MM)</a:t>
            </a:r>
          </a:p>
        </p:txBody>
      </p:sp>
    </p:spTree>
    <p:extLst>
      <p:ext uri="{BB962C8B-B14F-4D97-AF65-F5344CB8AC3E}">
        <p14:creationId xmlns:p14="http://schemas.microsoft.com/office/powerpoint/2010/main" val="2096756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Content Placeholder 7">
            <a:extLst>
              <a:ext uri="{FF2B5EF4-FFF2-40B4-BE49-F238E27FC236}">
                <a16:creationId xmlns:a16="http://schemas.microsoft.com/office/drawing/2014/main" id="{2F68C1B0-12D7-4192-BF4E-96AC3B927FB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0" y="4665"/>
            <a:ext cx="6063925" cy="6848669"/>
          </a:xfrm>
          <a:prstGeom prst="rect">
            <a:avLst/>
          </a:prstGeom>
        </p:spPr>
      </p:pic>
      <p:sp>
        <p:nvSpPr>
          <p:cNvPr id="20" name="object 3" descr="People with documents">
            <a:extLst>
              <a:ext uri="{FF2B5EF4-FFF2-40B4-BE49-F238E27FC236}">
                <a16:creationId xmlns:a16="http://schemas.microsoft.com/office/drawing/2014/main" id="{926C45C2-70B4-4AE0-BF8F-4B0BEA67BD41}"/>
              </a:ext>
            </a:extLst>
          </p:cNvPr>
          <p:cNvSpPr/>
          <p:nvPr/>
        </p:nvSpPr>
        <p:spPr>
          <a:xfrm>
            <a:off x="0" y="0"/>
            <a:ext cx="12207215"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endParaRPr lang="en-US" dirty="0"/>
          </a:p>
        </p:txBody>
      </p:sp>
      <p:sp>
        <p:nvSpPr>
          <p:cNvPr id="21" name="object 3" descr="Beige rectangle">
            <a:extLst>
              <a:ext uri="{FF2B5EF4-FFF2-40B4-BE49-F238E27FC236}">
                <a16:creationId xmlns:a16="http://schemas.microsoft.com/office/drawing/2014/main" id="{9D4C86EE-6F03-4818-8A19-6B9B0FBFEAC0}"/>
              </a:ext>
            </a:extLst>
          </p:cNvPr>
          <p:cNvSpPr/>
          <p:nvPr/>
        </p:nvSpPr>
        <p:spPr>
          <a:xfrm>
            <a:off x="8181340" y="1359001"/>
            <a:ext cx="4010660" cy="4194074"/>
          </a:xfrm>
          <a:custGeom>
            <a:avLst/>
            <a:gdLst/>
            <a:ahLst/>
            <a:cxnLst/>
            <a:rect l="l" t="t" r="r" b="b"/>
            <a:pathLst>
              <a:path w="4010659" h="333375">
                <a:moveTo>
                  <a:pt x="0" y="333006"/>
                </a:moveTo>
                <a:lnTo>
                  <a:pt x="4010367" y="333006"/>
                </a:lnTo>
                <a:lnTo>
                  <a:pt x="4010367" y="0"/>
                </a:lnTo>
                <a:lnTo>
                  <a:pt x="0" y="0"/>
                </a:lnTo>
                <a:lnTo>
                  <a:pt x="0" y="333006"/>
                </a:lnTo>
                <a:close/>
              </a:path>
            </a:pathLst>
          </a:custGeom>
          <a:solidFill>
            <a:schemeClr val="accent1"/>
          </a:solidFill>
        </p:spPr>
        <p:txBody>
          <a:bodyPr wrap="square" lIns="0" tIns="0" rIns="0" bIns="0" rtlCol="0"/>
          <a:lstStyle/>
          <a:p>
            <a:endParaRPr lang="en-US" dirty="0"/>
          </a:p>
        </p:txBody>
      </p:sp>
      <p:sp>
        <p:nvSpPr>
          <p:cNvPr id="22" name="object 6" descr="Blue rectangle">
            <a:extLst>
              <a:ext uri="{FF2B5EF4-FFF2-40B4-BE49-F238E27FC236}">
                <a16:creationId xmlns:a16="http://schemas.microsoft.com/office/drawing/2014/main" id="{F11A9DD0-7A4E-438C-BBBF-FE4F073F74B3}"/>
              </a:ext>
            </a:extLst>
          </p:cNvPr>
          <p:cNvSpPr/>
          <p:nvPr/>
        </p:nvSpPr>
        <p:spPr>
          <a:xfrm>
            <a:off x="5136235" y="1722852"/>
            <a:ext cx="6689725" cy="3528060"/>
          </a:xfrm>
          <a:custGeom>
            <a:avLst/>
            <a:gdLst/>
            <a:ahLst/>
            <a:cxnLst/>
            <a:rect l="l" t="t" r="r" b="b"/>
            <a:pathLst>
              <a:path w="6689725" h="3528060">
                <a:moveTo>
                  <a:pt x="0" y="3527996"/>
                </a:moveTo>
                <a:lnTo>
                  <a:pt x="6689648" y="3527996"/>
                </a:lnTo>
                <a:lnTo>
                  <a:pt x="6689648" y="0"/>
                </a:lnTo>
                <a:lnTo>
                  <a:pt x="0" y="0"/>
                </a:lnTo>
                <a:lnTo>
                  <a:pt x="0" y="3527996"/>
                </a:lnTo>
                <a:close/>
              </a:path>
            </a:pathLst>
          </a:custGeom>
        </p:spPr>
        <p:style>
          <a:lnRef idx="2">
            <a:schemeClr val="accent3">
              <a:shade val="50000"/>
            </a:schemeClr>
          </a:lnRef>
          <a:fillRef idx="1">
            <a:schemeClr val="accent3"/>
          </a:fillRef>
          <a:effectRef idx="0">
            <a:schemeClr val="accent3"/>
          </a:effectRef>
          <a:fontRef idx="minor">
            <a:schemeClr val="lt1"/>
          </a:fontRef>
        </p:style>
        <p:txBody>
          <a:bodyPr wrap="square" lIns="0" tIns="0" rIns="0" bIns="0" rtlCol="0"/>
          <a:lstStyle/>
          <a:p>
            <a:endParaRPr lang="en-US" dirty="0"/>
          </a:p>
        </p:txBody>
      </p:sp>
      <p:sp>
        <p:nvSpPr>
          <p:cNvPr id="24" name="Slide Number Placeholder 2">
            <a:extLst>
              <a:ext uri="{FF2B5EF4-FFF2-40B4-BE49-F238E27FC236}">
                <a16:creationId xmlns:a16="http://schemas.microsoft.com/office/drawing/2014/main" id="{A829C7A0-4EA4-4352-8B78-4BBFE7549F0B}"/>
              </a:ext>
            </a:extLst>
          </p:cNvPr>
          <p:cNvSpPr>
            <a:spLocks noGrp="1"/>
          </p:cNvSpPr>
          <p:nvPr>
            <p:ph type="sldNum" sz="quarter" idx="12"/>
          </p:nvPr>
        </p:nvSpPr>
        <p:spPr>
          <a:xfrm>
            <a:off x="11468844" y="6174902"/>
            <a:ext cx="357116" cy="365125"/>
          </a:xfrm>
        </p:spPr>
        <p:txBody>
          <a:bodyPr/>
          <a:lstStyle/>
          <a:p>
            <a:fld id="{82EE24B5-652C-4DB5-B7C3-B5BBEC1280B1}" type="slidenum">
              <a:rPr lang="en-US" smtClean="0"/>
              <a:t>8</a:t>
            </a:fld>
            <a:endParaRPr lang="en-US" dirty="0"/>
          </a:p>
        </p:txBody>
      </p:sp>
      <p:sp>
        <p:nvSpPr>
          <p:cNvPr id="25" name="object 9" descr="Beige rectangle">
            <a:extLst>
              <a:ext uri="{FF2B5EF4-FFF2-40B4-BE49-F238E27FC236}">
                <a16:creationId xmlns:a16="http://schemas.microsoft.com/office/drawing/2014/main" id="{CAADB0DA-E201-40AB-887D-6E959F43E514}"/>
              </a:ext>
            </a:extLst>
          </p:cNvPr>
          <p:cNvSpPr/>
          <p:nvPr/>
        </p:nvSpPr>
        <p:spPr>
          <a:xfrm flipV="1">
            <a:off x="5975147" y="2598599"/>
            <a:ext cx="3195485" cy="45719"/>
          </a:xfrm>
          <a:custGeom>
            <a:avLst/>
            <a:gdLst/>
            <a:ahLst/>
            <a:cxnLst/>
            <a:rect l="l" t="t" r="r" b="b"/>
            <a:pathLst>
              <a:path w="2642870">
                <a:moveTo>
                  <a:pt x="0" y="0"/>
                </a:moveTo>
                <a:lnTo>
                  <a:pt x="2642616" y="0"/>
                </a:lnTo>
              </a:path>
            </a:pathLst>
          </a:custGeom>
          <a:ln w="54863">
            <a:solidFill>
              <a:schemeClr val="accent1"/>
            </a:solidFill>
          </a:ln>
        </p:spPr>
        <p:txBody>
          <a:bodyPr wrap="square" lIns="0" tIns="0" rIns="0" bIns="0" rtlCol="0"/>
          <a:lstStyle/>
          <a:p>
            <a:endParaRPr lang="en-US" dirty="0"/>
          </a:p>
        </p:txBody>
      </p:sp>
      <p:sp>
        <p:nvSpPr>
          <p:cNvPr id="26" name="Content Placeholder 3">
            <a:extLst>
              <a:ext uri="{FF2B5EF4-FFF2-40B4-BE49-F238E27FC236}">
                <a16:creationId xmlns:a16="http://schemas.microsoft.com/office/drawing/2014/main" id="{206C7D62-B1A2-407F-9C19-28C9DDAB79F1}"/>
              </a:ext>
            </a:extLst>
          </p:cNvPr>
          <p:cNvSpPr txBox="1">
            <a:spLocks/>
          </p:cNvSpPr>
          <p:nvPr/>
        </p:nvSpPr>
        <p:spPr>
          <a:xfrm>
            <a:off x="5975147" y="2900647"/>
            <a:ext cx="5181600" cy="2252486"/>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1800" spc="-25" dirty="0">
                <a:solidFill>
                  <a:schemeClr val="bg2">
                    <a:lumMod val="20000"/>
                    <a:lumOff val="80000"/>
                  </a:schemeClr>
                </a:solidFill>
                <a:latin typeface="+mj-lt"/>
                <a:cs typeface="Arial"/>
              </a:rPr>
              <a:t>composite structure diagrams are useful for showing the internal structure of a system or piece of software. However, its usefulness lies in its ability to show functionality and collaboration. Using this, you can study the collaboration of various elements, and can use this information to troubleshoot parts of a system.</a:t>
            </a:r>
          </a:p>
        </p:txBody>
      </p:sp>
      <p:sp>
        <p:nvSpPr>
          <p:cNvPr id="27" name="Title 1">
            <a:extLst>
              <a:ext uri="{FF2B5EF4-FFF2-40B4-BE49-F238E27FC236}">
                <a16:creationId xmlns:a16="http://schemas.microsoft.com/office/drawing/2014/main" id="{B3DC426A-5BFB-4877-BD0C-E66A7BF1C0C4}"/>
              </a:ext>
            </a:extLst>
          </p:cNvPr>
          <p:cNvSpPr txBox="1">
            <a:spLocks/>
          </p:cNvSpPr>
          <p:nvPr/>
        </p:nvSpPr>
        <p:spPr>
          <a:xfrm>
            <a:off x="5822203" y="1466523"/>
            <a:ext cx="3594810" cy="1367896"/>
          </a:xfrm>
          <a:prstGeom prst="rect">
            <a:avLst/>
          </a:prstGeom>
        </p:spPr>
        <p:txBody>
          <a:bodyPr vert="horz" lIns="91440" tIns="45720" rIns="91440" bIns="45720" rtlCol="0" anchor="ctr">
            <a:normAutofit fontScale="92500"/>
            <a:scene3d>
              <a:camera prst="orthographicFront"/>
              <a:lightRig rig="threePt" dir="t"/>
            </a:scene3d>
            <a:sp3d extrusionH="57150">
              <a:bevelT w="38100" h="38100" prst="angle"/>
            </a:sp3d>
          </a:bodyPr>
          <a:lstStyle>
            <a:lvl1pPr algn="ctr" defTabSz="914400" rtl="0" eaLnBrk="1" latinLnBrk="0" hangingPunct="1">
              <a:lnSpc>
                <a:spcPct val="125000"/>
              </a:lnSpc>
              <a:spcBef>
                <a:spcPct val="0"/>
              </a:spcBef>
              <a:buNone/>
              <a:defRPr sz="6000" b="1" kern="1200">
                <a:solidFill>
                  <a:schemeClr val="bg1"/>
                </a:solidFill>
                <a:latin typeface="+mj-lt"/>
                <a:ea typeface="+mj-ea"/>
                <a:cs typeface="+mj-cs"/>
              </a:defRPr>
            </a:lvl1pPr>
          </a:lstStyle>
          <a:p>
            <a:r>
              <a:rPr lang="en-US" sz="4000" dirty="0">
                <a:solidFill>
                  <a:schemeClr val="accent1"/>
                </a:solidFill>
                <a:effectLst>
                  <a:outerShdw blurRad="60007" dist="200025" dir="15000000" sy="30000" kx="-1800000" algn="bl" rotWithShape="0">
                    <a:schemeClr val="tx1">
                      <a:alpha val="32000"/>
                    </a:schemeClr>
                  </a:outerShdw>
                </a:effectLst>
              </a:rPr>
              <a:t>CONCLUSION</a:t>
            </a:r>
          </a:p>
        </p:txBody>
      </p:sp>
    </p:spTree>
    <p:extLst>
      <p:ext uri="{BB962C8B-B14F-4D97-AF65-F5344CB8AC3E}">
        <p14:creationId xmlns:p14="http://schemas.microsoft.com/office/powerpoint/2010/main" val="2819564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82EE24B5-652C-4DB5-B7C3-B5BBEC1280B1}" type="slidenum">
              <a:rPr lang="en-US" smtClean="0"/>
              <a:t>9</a:t>
            </a:fld>
            <a:endParaRPr lang="en-US" dirty="0"/>
          </a:p>
        </p:txBody>
      </p:sp>
      <p:pic>
        <p:nvPicPr>
          <p:cNvPr id="11" name="Picture 1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02525" y="-124768"/>
            <a:ext cx="13569910" cy="7427132"/>
          </a:xfrm>
          <a:prstGeom prst="rect">
            <a:avLst/>
          </a:prstGeom>
        </p:spPr>
      </p:pic>
    </p:spTree>
    <p:extLst>
      <p:ext uri="{BB962C8B-B14F-4D97-AF65-F5344CB8AC3E}">
        <p14:creationId xmlns:p14="http://schemas.microsoft.com/office/powerpoint/2010/main" val="1718835307"/>
      </p:ext>
    </p:extLst>
  </p:cSld>
  <p:clrMapOvr>
    <a:masterClrMapping/>
  </p:clrMapOvr>
</p:sld>
</file>

<file path=ppt/theme/theme1.xml><?xml version="1.0" encoding="utf-8"?>
<a:theme xmlns:a="http://schemas.openxmlformats.org/drawingml/2006/main" name="Office Theme">
  <a:themeElements>
    <a:clrScheme name="Custom 30">
      <a:dk1>
        <a:sysClr val="windowText" lastClr="000000"/>
      </a:dk1>
      <a:lt1>
        <a:sysClr val="window" lastClr="FFFFFF"/>
      </a:lt1>
      <a:dk2>
        <a:srgbClr val="00292E"/>
      </a:dk2>
      <a:lt2>
        <a:srgbClr val="64B2C1"/>
      </a:lt2>
      <a:accent1>
        <a:srgbClr val="F0CDA1"/>
      </a:accent1>
      <a:accent2>
        <a:srgbClr val="107082"/>
      </a:accent2>
      <a:accent3>
        <a:srgbClr val="054854"/>
      </a:accent3>
      <a:accent4>
        <a:srgbClr val="00AEEF"/>
      </a:accent4>
      <a:accent5>
        <a:srgbClr val="F99927"/>
      </a:accent5>
      <a:accent6>
        <a:srgbClr val="EC7216"/>
      </a:accent6>
      <a:hlink>
        <a:srgbClr val="000000"/>
      </a:hlink>
      <a:folHlink>
        <a:srgbClr val="000000"/>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45022061_Professional services marketing plan_SL_V1" id="{B214D568-CC3C-4109-877A-D7A12976D35F}" vid="{D425069E-A49A-4A86-9A62-1864F0635A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C118CE8-9293-4220-BA3B-5D353B13ABC9}">
  <ds:schemaRefs>
    <ds:schemaRef ds:uri="http://schemas.microsoft.com/office/2006/metadata/properties"/>
    <ds:schemaRef ds:uri="http://www.w3.org/2000/xmlns/"/>
    <ds:schemaRef ds:uri="71af3243-3dd4-4a8d-8c0d-dd76da1f02a5"/>
    <ds:schemaRef ds:uri="http://www.w3.org/2001/XMLSchema-instance"/>
  </ds:schemaRefs>
</ds:datastoreItem>
</file>

<file path=customXml/itemProps2.xml><?xml version="1.0" encoding="utf-8"?>
<ds:datastoreItem xmlns:ds="http://schemas.openxmlformats.org/officeDocument/2006/customXml" ds:itemID="{A426FE2C-7640-4BF0-9D68-FDFD4151FD5B}">
  <ds:schemaRefs>
    <ds:schemaRef ds:uri="http://schemas.microsoft.com/office/2006/metadata/contentType"/>
    <ds:schemaRef ds:uri="http://schemas.microsoft.com/office/2006/metadata/properties/metaAttributes"/>
    <ds:schemaRef ds:uri="http://www.w3.org/2000/xmlns/"/>
    <ds:schemaRef ds:uri="http://www.w3.org/2001/XMLSchema"/>
    <ds:schemaRef ds:uri="71af3243-3dd4-4a8d-8c0d-dd76da1f02a5"/>
    <ds:schemaRef ds:uri="16c05727-aa75-4e4a-9b5f-8a80a1165891"/>
  </ds:schemaRefs>
</ds:datastoreItem>
</file>

<file path=customXml/itemProps3.xml><?xml version="1.0" encoding="utf-8"?>
<ds:datastoreItem xmlns:ds="http://schemas.openxmlformats.org/officeDocument/2006/customXml" ds:itemID="{A2DDA16B-F3AC-4A5B-9F5F-6F5A8F47A9E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Professional services marketing plan</Template>
  <TotalTime>83</TotalTime>
  <Words>670</Words>
  <Application>Microsoft Office PowerPoint</Application>
  <PresentationFormat>Widescreen</PresentationFormat>
  <Paragraphs>63</Paragraphs>
  <Slides>9</Slides>
  <Notes>6</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Mugdha Srivastava</dc:creator>
  <cp:lastModifiedBy>Unknown User</cp:lastModifiedBy>
  <cp:revision>2</cp:revision>
  <dcterms:created xsi:type="dcterms:W3CDTF">2021-09-23T15:22:35Z</dcterms:created>
  <dcterms:modified xsi:type="dcterms:W3CDTF">2021-09-28T04:15:56Z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